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1"/>
  </p:notesMasterIdLst>
  <p:sldIdLst>
    <p:sldId id="303" r:id="rId2"/>
    <p:sldId id="257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3" r:id="rId21"/>
    <p:sldId id="324" r:id="rId22"/>
    <p:sldId id="325" r:id="rId23"/>
    <p:sldId id="322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2" r:id="rId39"/>
    <p:sldId id="340" r:id="rId40"/>
  </p:sldIdLst>
  <p:sldSz cx="9144000" cy="5143500" type="screen16x9"/>
  <p:notesSz cx="6858000" cy="9144000"/>
  <p:embeddedFontLst>
    <p:embeddedFont>
      <p:font typeface="Courgette" panose="020B0604020202020204" charset="0"/>
      <p:regular r:id="rId42"/>
    </p:embeddedFont>
    <p:embeddedFont>
      <p:font typeface="Cutive Mono" panose="020B0604020202020204" charset="0"/>
      <p:regular r:id="rId43"/>
    </p:embeddedFont>
    <p:embeddedFont>
      <p:font typeface="Dead Kansas" panose="020B0604020202020204" charset="0"/>
      <p:regular r:id="rId44"/>
    </p:embeddedFont>
    <p:embeddedFont>
      <p:font typeface="Oswald" panose="020B0604020202020204" charset="0"/>
      <p:regular r:id="rId45"/>
      <p:bold r:id="rId46"/>
    </p:embeddedFont>
    <p:embeddedFont>
      <p:font typeface="Oswald Regular" panose="020B0604020202020204" charset="0"/>
      <p:regular r:id="rId47"/>
      <p:bold r:id="rId48"/>
    </p:embeddedFont>
    <p:embeddedFont>
      <p:font typeface="Quark" panose="020B0604020202020204" charset="-34"/>
      <p:regular r:id="rId49"/>
      <p:bold r:id="rId50"/>
    </p:embeddedFont>
    <p:embeddedFont>
      <p:font typeface="SOV_monospace" panose="020B0604020202020204" charset="-34"/>
      <p:regular r:id="rId51"/>
    </p:embeddedFont>
    <p:embeddedFont>
      <p:font typeface="Vonique 64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000"/>
    <a:srgbClr val="2C3938"/>
    <a:srgbClr val="295568"/>
    <a:srgbClr val="6DAAC5"/>
    <a:srgbClr val="4186A5"/>
    <a:srgbClr val="A0CD63"/>
    <a:srgbClr val="EB3223"/>
    <a:srgbClr val="FFFD54"/>
    <a:srgbClr val="96BE97"/>
    <a:srgbClr val="A3C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7170F9-0B64-49A8-934D-917B4B4C0782}">
  <a:tblStyle styleId="{717170F9-0B64-49A8-934D-917B4B4C07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>
        <p:scale>
          <a:sx n="100" d="100"/>
          <a:sy n="100" d="100"/>
        </p:scale>
        <p:origin x="54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0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640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727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58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915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09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07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900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910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426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53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15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546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44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783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44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742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377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598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825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02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500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809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276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833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730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758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620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886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816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7476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60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3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6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1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6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1e9d3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1e9d3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0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">
    <p:bg>
      <p:bgPr>
        <a:solidFill>
          <a:srgbClr val="EFEFE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6375" y="-44100"/>
            <a:ext cx="9352500" cy="1259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824650" y="1312225"/>
            <a:ext cx="7492800" cy="3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_1_1_2_1">
    <p:bg>
      <p:bgPr>
        <a:solidFill>
          <a:srgbClr val="EFEFE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10800000" flipH="1">
            <a:off x="-6375" y="3218875"/>
            <a:ext cx="9215100" cy="19521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5059074" y="4128123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Oswald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4804225" y="1368600"/>
            <a:ext cx="3055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_1_1_2_1_1_1_1_1_1_2">
    <p:bg>
      <p:bgPr>
        <a:solidFill>
          <a:srgbClr val="EFEFE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648525" y="844425"/>
            <a:ext cx="4609800" cy="21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_1_2_1_1_1_1_1_1_1_1_1_3_2_1_1">
    <p:bg>
      <p:bgPr>
        <a:solidFill>
          <a:srgbClr val="2C3938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solidFill>
          <a:srgbClr val="EFEFE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28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■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■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Char char="■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65" r:id="rId4"/>
    <p:sldLayoutId id="214748366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car wallpaper 4k">
            <a:extLst>
              <a:ext uri="{FF2B5EF4-FFF2-40B4-BE49-F238E27FC236}">
                <a16:creationId xmlns:a16="http://schemas.microsoft.com/office/drawing/2014/main" id="{265023CA-F260-4433-8A48-BA86CAD1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2" y="0"/>
            <a:ext cx="2909504" cy="51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665;p28">
            <a:extLst>
              <a:ext uri="{FF2B5EF4-FFF2-40B4-BE49-F238E27FC236}">
                <a16:creationId xmlns:a16="http://schemas.microsoft.com/office/drawing/2014/main" id="{2586CF5F-DE4B-46AD-8FFB-05370E756314}"/>
              </a:ext>
            </a:extLst>
          </p:cNvPr>
          <p:cNvSpPr/>
          <p:nvPr/>
        </p:nvSpPr>
        <p:spPr>
          <a:xfrm rot="20529059">
            <a:off x="-1372054" y="-765635"/>
            <a:ext cx="3907472" cy="2419190"/>
          </a:xfrm>
          <a:custGeom>
            <a:avLst/>
            <a:gdLst/>
            <a:ahLst/>
            <a:cxnLst/>
            <a:rect l="l" t="t" r="r" b="b"/>
            <a:pathLst>
              <a:path w="115028" h="71216" extrusionOk="0">
                <a:moveTo>
                  <a:pt x="60590" y="0"/>
                </a:moveTo>
                <a:cubicBezTo>
                  <a:pt x="31853" y="0"/>
                  <a:pt x="16324" y="23751"/>
                  <a:pt x="16324" y="23751"/>
                </a:cubicBezTo>
                <a:cubicBezTo>
                  <a:pt x="16324" y="23751"/>
                  <a:pt x="1" y="48071"/>
                  <a:pt x="18846" y="66616"/>
                </a:cubicBezTo>
                <a:cubicBezTo>
                  <a:pt x="22010" y="69729"/>
                  <a:pt x="26998" y="71215"/>
                  <a:pt x="32805" y="71215"/>
                </a:cubicBezTo>
                <a:cubicBezTo>
                  <a:pt x="41206" y="71215"/>
                  <a:pt x="51321" y="68104"/>
                  <a:pt x="60114" y="62303"/>
                </a:cubicBezTo>
                <a:cubicBezTo>
                  <a:pt x="62430" y="60775"/>
                  <a:pt x="64815" y="60163"/>
                  <a:pt x="67237" y="60163"/>
                </a:cubicBezTo>
                <a:cubicBezTo>
                  <a:pt x="76937" y="60163"/>
                  <a:pt x="87211" y="69972"/>
                  <a:pt x="95871" y="69972"/>
                </a:cubicBezTo>
                <a:cubicBezTo>
                  <a:pt x="99158" y="69972"/>
                  <a:pt x="102213" y="68559"/>
                  <a:pt x="104915" y="64660"/>
                </a:cubicBezTo>
                <a:cubicBezTo>
                  <a:pt x="115028" y="50070"/>
                  <a:pt x="102021" y="3948"/>
                  <a:pt x="66019" y="279"/>
                </a:cubicBezTo>
                <a:cubicBezTo>
                  <a:pt x="64160" y="89"/>
                  <a:pt x="62350" y="0"/>
                  <a:pt x="60590" y="0"/>
                </a:cubicBez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  <a:effectLst>
            <a:outerShdw blurRad="85725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1"/>
          </p:nvPr>
        </p:nvSpPr>
        <p:spPr>
          <a:xfrm>
            <a:off x="7298618" y="4475919"/>
            <a:ext cx="1726648" cy="480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FEFEF"/>
                </a:solidFill>
                <a:latin typeface="Vonique 64" panose="02000500000000000000" pitchFamily="2" charset="0"/>
              </a:rPr>
              <a:t>M I A F 1</a:t>
            </a:r>
            <a:endParaRPr sz="1400" dirty="0">
              <a:solidFill>
                <a:srgbClr val="EFEFEF"/>
              </a:solidFill>
              <a:latin typeface="Vonique 64" panose="02000500000000000000" pitchFamily="2" charset="0"/>
            </a:endParaRPr>
          </a:p>
        </p:txBody>
      </p:sp>
      <p:cxnSp>
        <p:nvCxnSpPr>
          <p:cNvPr id="296" name="Google Shape;296;p45"/>
          <p:cNvCxnSpPr>
            <a:cxnSpLocks/>
          </p:cNvCxnSpPr>
          <p:nvPr/>
        </p:nvCxnSpPr>
        <p:spPr>
          <a:xfrm flipH="1">
            <a:off x="7848387" y="4861654"/>
            <a:ext cx="2312441" cy="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97;p45">
            <a:extLst>
              <a:ext uri="{FF2B5EF4-FFF2-40B4-BE49-F238E27FC236}">
                <a16:creationId xmlns:a16="http://schemas.microsoft.com/office/drawing/2014/main" id="{38E59C2F-9B4C-4D45-99F5-0D7D69C5169B}"/>
              </a:ext>
            </a:extLst>
          </p:cNvPr>
          <p:cNvSpPr txBox="1">
            <a:spLocks/>
          </p:cNvSpPr>
          <p:nvPr/>
        </p:nvSpPr>
        <p:spPr>
          <a:xfrm>
            <a:off x="3357413" y="1758028"/>
            <a:ext cx="6273986" cy="16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swald Regular"/>
              <a:buNone/>
              <a:defRPr sz="16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9600" dirty="0">
                <a:solidFill>
                  <a:srgbClr val="2C3938"/>
                </a:solidFill>
                <a:latin typeface="Dead Kansas" panose="02000000000000000000" pitchFamily="2" charset="0"/>
              </a:rPr>
              <a:t>A</a:t>
            </a:r>
            <a:r>
              <a:rPr lang="en-US" sz="5000" dirty="0">
                <a:solidFill>
                  <a:srgbClr val="2C3938"/>
                </a:solidFill>
                <a:latin typeface="Dead Kansas" panose="02000000000000000000" pitchFamily="2" charset="0"/>
              </a:rPr>
              <a:t> </a:t>
            </a:r>
            <a:r>
              <a:rPr lang="en-US" sz="9600" dirty="0">
                <a:solidFill>
                  <a:srgbClr val="2C3938"/>
                </a:solidFill>
                <a:latin typeface="Dead Kansas" panose="02000000000000000000" pitchFamily="2" charset="0"/>
              </a:rPr>
              <a:t>N</a:t>
            </a:r>
            <a:r>
              <a:rPr lang="en-US" sz="5000" dirty="0">
                <a:solidFill>
                  <a:srgbClr val="2C3938"/>
                </a:solidFill>
                <a:latin typeface="Dead Kansas" panose="02000000000000000000" pitchFamily="2" charset="0"/>
              </a:rPr>
              <a:t> </a:t>
            </a:r>
            <a:r>
              <a:rPr lang="en-US" sz="9600" dirty="0">
                <a:solidFill>
                  <a:srgbClr val="2C3938"/>
                </a:solidFill>
                <a:latin typeface="Dead Kansas" panose="02000000000000000000" pitchFamily="2" charset="0"/>
              </a:rPr>
              <a:t>P</a:t>
            </a:r>
            <a:r>
              <a:rPr lang="en-US" sz="5000" dirty="0">
                <a:solidFill>
                  <a:srgbClr val="2C3938"/>
                </a:solidFill>
                <a:latin typeface="Dead Kansas" panose="02000000000000000000" pitchFamily="2" charset="0"/>
              </a:rPr>
              <a:t> </a:t>
            </a:r>
            <a:r>
              <a:rPr lang="en-US" sz="9600" dirty="0">
                <a:solidFill>
                  <a:srgbClr val="2C3938"/>
                </a:solidFill>
                <a:latin typeface="Dead Kansas" panose="02000000000000000000" pitchFamily="2" charset="0"/>
              </a:rPr>
              <a:t>R</a:t>
            </a:r>
          </a:p>
        </p:txBody>
      </p:sp>
      <p:sp>
        <p:nvSpPr>
          <p:cNvPr id="20" name="Google Shape;665;p28">
            <a:extLst>
              <a:ext uri="{FF2B5EF4-FFF2-40B4-BE49-F238E27FC236}">
                <a16:creationId xmlns:a16="http://schemas.microsoft.com/office/drawing/2014/main" id="{99CE5CAE-5533-435E-A085-45DA47C8EA3F}"/>
              </a:ext>
            </a:extLst>
          </p:cNvPr>
          <p:cNvSpPr/>
          <p:nvPr/>
        </p:nvSpPr>
        <p:spPr>
          <a:xfrm rot="9900000">
            <a:off x="2047137" y="4180984"/>
            <a:ext cx="3198248" cy="1980096"/>
          </a:xfrm>
          <a:custGeom>
            <a:avLst/>
            <a:gdLst/>
            <a:ahLst/>
            <a:cxnLst/>
            <a:rect l="l" t="t" r="r" b="b"/>
            <a:pathLst>
              <a:path w="115028" h="71216" extrusionOk="0">
                <a:moveTo>
                  <a:pt x="60590" y="0"/>
                </a:moveTo>
                <a:cubicBezTo>
                  <a:pt x="31853" y="0"/>
                  <a:pt x="16324" y="23751"/>
                  <a:pt x="16324" y="23751"/>
                </a:cubicBezTo>
                <a:cubicBezTo>
                  <a:pt x="16324" y="23751"/>
                  <a:pt x="1" y="48071"/>
                  <a:pt x="18846" y="66616"/>
                </a:cubicBezTo>
                <a:cubicBezTo>
                  <a:pt x="22010" y="69729"/>
                  <a:pt x="26998" y="71215"/>
                  <a:pt x="32805" y="71215"/>
                </a:cubicBezTo>
                <a:cubicBezTo>
                  <a:pt x="41206" y="71215"/>
                  <a:pt x="51321" y="68104"/>
                  <a:pt x="60114" y="62303"/>
                </a:cubicBezTo>
                <a:cubicBezTo>
                  <a:pt x="62430" y="60775"/>
                  <a:pt x="64815" y="60163"/>
                  <a:pt x="67237" y="60163"/>
                </a:cubicBezTo>
                <a:cubicBezTo>
                  <a:pt x="76937" y="60163"/>
                  <a:pt x="87211" y="69972"/>
                  <a:pt x="95871" y="69972"/>
                </a:cubicBezTo>
                <a:cubicBezTo>
                  <a:pt x="99158" y="69972"/>
                  <a:pt x="102213" y="68559"/>
                  <a:pt x="104915" y="64660"/>
                </a:cubicBezTo>
                <a:cubicBezTo>
                  <a:pt x="115028" y="50070"/>
                  <a:pt x="102021" y="3948"/>
                  <a:pt x="66019" y="279"/>
                </a:cubicBezTo>
                <a:cubicBezTo>
                  <a:pt x="64160" y="89"/>
                  <a:pt x="62350" y="0"/>
                  <a:pt x="60590" y="0"/>
                </a:cubicBezTo>
                <a:close/>
              </a:path>
            </a:pathLst>
          </a:custGeom>
          <a:solidFill>
            <a:srgbClr val="2C3938"/>
          </a:solidFill>
          <a:ln>
            <a:noFill/>
          </a:ln>
          <a:effectLst>
            <a:outerShdw blurRad="85725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5;p45">
            <a:extLst>
              <a:ext uri="{FF2B5EF4-FFF2-40B4-BE49-F238E27FC236}">
                <a16:creationId xmlns:a16="http://schemas.microsoft.com/office/drawing/2014/main" id="{C3693FF2-C285-442C-B521-10F95BA6D335}"/>
              </a:ext>
            </a:extLst>
          </p:cNvPr>
          <p:cNvSpPr txBox="1">
            <a:spLocks/>
          </p:cNvSpPr>
          <p:nvPr/>
        </p:nvSpPr>
        <p:spPr>
          <a:xfrm>
            <a:off x="3856052" y="3234211"/>
            <a:ext cx="5276709" cy="48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Font typeface="Cutive Mono"/>
              <a:buNone/>
              <a:defRPr sz="900" b="0" i="0" u="none" strike="noStrike" cap="non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None/>
              <a:defRPr sz="1100" b="0" i="0" u="none" strike="noStrike" cap="none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0" indent="0" algn="ctr"/>
            <a:r>
              <a:rPr lang="en-US" sz="1200" dirty="0">
                <a:solidFill>
                  <a:srgbClr val="EFEFEF"/>
                </a:solidFill>
                <a:latin typeface="Vonique 64" panose="02000500000000000000" pitchFamily="2" charset="0"/>
              </a:rPr>
              <a:t>Automatic  Number  Plate  Recognition  System</a:t>
            </a:r>
          </a:p>
        </p:txBody>
      </p:sp>
    </p:spTree>
    <p:extLst>
      <p:ext uri="{BB962C8B-B14F-4D97-AF65-F5344CB8AC3E}">
        <p14:creationId xmlns:p14="http://schemas.microsoft.com/office/powerpoint/2010/main" val="18031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9534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-11017" y="4131162"/>
            <a:ext cx="2012263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Convolution Layer</a:t>
            </a:r>
          </a:p>
        </p:txBody>
      </p: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0AEB4D78-BD67-4AE3-B06D-32440E0E673A}"/>
              </a:ext>
            </a:extLst>
          </p:cNvPr>
          <p:cNvGrpSpPr/>
          <p:nvPr/>
        </p:nvGrpSpPr>
        <p:grpSpPr>
          <a:xfrm>
            <a:off x="598567" y="2292341"/>
            <a:ext cx="793094" cy="1634953"/>
            <a:chOff x="598567" y="2292341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598567" y="2495131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809484" y="2292341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3B925B0B-08AE-4306-B1DD-69DEBD9A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32" y="1129148"/>
            <a:ext cx="7285133" cy="388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วงรี 77">
            <a:extLst>
              <a:ext uri="{FF2B5EF4-FFF2-40B4-BE49-F238E27FC236}">
                <a16:creationId xmlns:a16="http://schemas.microsoft.com/office/drawing/2014/main" id="{24F1534F-5F97-4D22-A5BA-BBA1449644FF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id="{6CBE0411-ECDC-42BF-92FD-96F82160EBA7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วงรี 79">
            <a:extLst>
              <a:ext uri="{FF2B5EF4-FFF2-40B4-BE49-F238E27FC236}">
                <a16:creationId xmlns:a16="http://schemas.microsoft.com/office/drawing/2014/main" id="{4C17D8F1-4333-47CE-AC14-ECBABB193E1B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วงรี 80">
            <a:extLst>
              <a:ext uri="{FF2B5EF4-FFF2-40B4-BE49-F238E27FC236}">
                <a16:creationId xmlns:a16="http://schemas.microsoft.com/office/drawing/2014/main" id="{E2A796F1-08E4-4035-AD34-84F41FBF4263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วงรี 81">
            <a:extLst>
              <a:ext uri="{FF2B5EF4-FFF2-40B4-BE49-F238E27FC236}">
                <a16:creationId xmlns:a16="http://schemas.microsoft.com/office/drawing/2014/main" id="{041A6014-411C-4846-9401-F124820BF59B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วงรี 82">
            <a:extLst>
              <a:ext uri="{FF2B5EF4-FFF2-40B4-BE49-F238E27FC236}">
                <a16:creationId xmlns:a16="http://schemas.microsoft.com/office/drawing/2014/main" id="{9FC79C9E-3456-4B42-8C2F-569CBEA2F772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Google Shape;255;p42">
            <a:extLst>
              <a:ext uri="{FF2B5EF4-FFF2-40B4-BE49-F238E27FC236}">
                <a16:creationId xmlns:a16="http://schemas.microsoft.com/office/drawing/2014/main" id="{509E161E-2834-406F-944E-7CCCF055D5C5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23616C93-6EE5-4526-8AF9-DE74A2283486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86" name="วงรี 85">
              <a:extLst>
                <a:ext uri="{FF2B5EF4-FFF2-40B4-BE49-F238E27FC236}">
                  <a16:creationId xmlns:a16="http://schemas.microsoft.com/office/drawing/2014/main" id="{C0740E6B-C634-429B-BBEB-8A5EBD3B2F5B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วงรี 86">
              <a:extLst>
                <a:ext uri="{FF2B5EF4-FFF2-40B4-BE49-F238E27FC236}">
                  <a16:creationId xmlns:a16="http://schemas.microsoft.com/office/drawing/2014/main" id="{B5612F6B-12B2-4F86-9C5C-AB27EA943757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Google Shape;262;p43">
            <a:extLst>
              <a:ext uri="{FF2B5EF4-FFF2-40B4-BE49-F238E27FC236}">
                <a16:creationId xmlns:a16="http://schemas.microsoft.com/office/drawing/2014/main" id="{8DBBF939-6D2A-468B-87F2-00CB780908CE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650771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B37451B0-A779-4564-B0F9-2DDBC868F297}"/>
              </a:ext>
            </a:extLst>
          </p:cNvPr>
          <p:cNvGrpSpPr/>
          <p:nvPr/>
        </p:nvGrpSpPr>
        <p:grpSpPr>
          <a:xfrm>
            <a:off x="598567" y="2495131"/>
            <a:ext cx="793094" cy="1432163"/>
            <a:chOff x="2779697" y="3215364"/>
            <a:chExt cx="793094" cy="1432163"/>
          </a:xfrm>
        </p:grpSpPr>
        <p:sp>
          <p:nvSpPr>
            <p:cNvPr id="21" name="Google Shape;279;p24">
              <a:extLst>
                <a:ext uri="{FF2B5EF4-FFF2-40B4-BE49-F238E27FC236}">
                  <a16:creationId xmlns:a16="http://schemas.microsoft.com/office/drawing/2014/main" id="{CB1FAB27-93E7-4948-9CB0-49B5C807DFE4}"/>
                </a:ext>
              </a:extLst>
            </p:cNvPr>
            <p:cNvSpPr/>
            <p:nvPr/>
          </p:nvSpPr>
          <p:spPr>
            <a:xfrm flipH="1">
              <a:off x="2779697" y="3215364"/>
              <a:ext cx="793094" cy="1432163"/>
            </a:xfrm>
            <a:custGeom>
              <a:avLst/>
              <a:gdLst/>
              <a:ahLst/>
              <a:cxnLst/>
              <a:rect l="l" t="t" r="r" b="b"/>
              <a:pathLst>
                <a:path w="58687" h="90715" extrusionOk="0">
                  <a:moveTo>
                    <a:pt x="29323" y="0"/>
                  </a:moveTo>
                  <a:lnTo>
                    <a:pt x="15303" y="8140"/>
                  </a:lnTo>
                  <a:lnTo>
                    <a:pt x="15242" y="56834"/>
                  </a:lnTo>
                  <a:lnTo>
                    <a:pt x="1" y="65645"/>
                  </a:lnTo>
                  <a:lnTo>
                    <a:pt x="1" y="73723"/>
                  </a:lnTo>
                  <a:lnTo>
                    <a:pt x="29242" y="90714"/>
                  </a:lnTo>
                  <a:lnTo>
                    <a:pt x="58686" y="73723"/>
                  </a:lnTo>
                  <a:lnTo>
                    <a:pt x="58666" y="65645"/>
                  </a:lnTo>
                  <a:lnTo>
                    <a:pt x="43384" y="56753"/>
                  </a:lnTo>
                  <a:lnTo>
                    <a:pt x="43425" y="8140"/>
                  </a:lnTo>
                  <a:lnTo>
                    <a:pt x="29323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0;p24">
              <a:extLst>
                <a:ext uri="{FF2B5EF4-FFF2-40B4-BE49-F238E27FC236}">
                  <a16:creationId xmlns:a16="http://schemas.microsoft.com/office/drawing/2014/main" id="{075CE67E-CF7D-470F-A5A6-CD49A979633A}"/>
                </a:ext>
              </a:extLst>
            </p:cNvPr>
            <p:cNvSpPr/>
            <p:nvPr/>
          </p:nvSpPr>
          <p:spPr>
            <a:xfrm flipH="1">
              <a:off x="2779981" y="3983473"/>
              <a:ext cx="792810" cy="536507"/>
            </a:xfrm>
            <a:custGeom>
              <a:avLst/>
              <a:gdLst/>
              <a:ahLst/>
              <a:cxnLst/>
              <a:rect l="l" t="t" r="r" b="b"/>
              <a:pathLst>
                <a:path w="58666" h="33983" extrusionOk="0">
                  <a:moveTo>
                    <a:pt x="29425" y="1"/>
                  </a:moveTo>
                  <a:lnTo>
                    <a:pt x="1" y="16992"/>
                  </a:lnTo>
                  <a:lnTo>
                    <a:pt x="29242" y="33983"/>
                  </a:lnTo>
                  <a:lnTo>
                    <a:pt x="58666" y="16992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1;p24">
              <a:extLst>
                <a:ext uri="{FF2B5EF4-FFF2-40B4-BE49-F238E27FC236}">
                  <a16:creationId xmlns:a16="http://schemas.microsoft.com/office/drawing/2014/main" id="{2866EB8A-6893-4863-8D3A-06F5C5280F69}"/>
                </a:ext>
              </a:extLst>
            </p:cNvPr>
            <p:cNvSpPr/>
            <p:nvPr/>
          </p:nvSpPr>
          <p:spPr>
            <a:xfrm flipH="1">
              <a:off x="3177616" y="4251719"/>
              <a:ext cx="395175" cy="395808"/>
            </a:xfrm>
            <a:custGeom>
              <a:avLst/>
              <a:gdLst/>
              <a:ahLst/>
              <a:cxnLst/>
              <a:rect l="l" t="t" r="r" b="b"/>
              <a:pathLst>
                <a:path w="29242" h="25071" extrusionOk="0">
                  <a:moveTo>
                    <a:pt x="1" y="1"/>
                  </a:moveTo>
                  <a:lnTo>
                    <a:pt x="1" y="8079"/>
                  </a:lnTo>
                  <a:lnTo>
                    <a:pt x="29242" y="25070"/>
                  </a:lnTo>
                  <a:lnTo>
                    <a:pt x="29242" y="16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2;p24">
              <a:extLst>
                <a:ext uri="{FF2B5EF4-FFF2-40B4-BE49-F238E27FC236}">
                  <a16:creationId xmlns:a16="http://schemas.microsoft.com/office/drawing/2014/main" id="{39A2483B-26F5-473B-8446-81741B9E5637}"/>
                </a:ext>
              </a:extLst>
            </p:cNvPr>
            <p:cNvSpPr/>
            <p:nvPr/>
          </p:nvSpPr>
          <p:spPr>
            <a:xfrm flipH="1">
              <a:off x="2779697" y="4251719"/>
              <a:ext cx="397932" cy="395808"/>
            </a:xfrm>
            <a:custGeom>
              <a:avLst/>
              <a:gdLst/>
              <a:ahLst/>
              <a:cxnLst/>
              <a:rect l="l" t="t" r="r" b="b"/>
              <a:pathLst>
                <a:path w="29446" h="25071" extrusionOk="0">
                  <a:moveTo>
                    <a:pt x="29425" y="1"/>
                  </a:moveTo>
                  <a:lnTo>
                    <a:pt x="1" y="16992"/>
                  </a:lnTo>
                  <a:lnTo>
                    <a:pt x="1" y="25070"/>
                  </a:lnTo>
                  <a:lnTo>
                    <a:pt x="29445" y="807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3;p24">
              <a:extLst>
                <a:ext uri="{FF2B5EF4-FFF2-40B4-BE49-F238E27FC236}">
                  <a16:creationId xmlns:a16="http://schemas.microsoft.com/office/drawing/2014/main" id="{E8F70224-A863-484A-901F-7BC05F7723B6}"/>
                </a:ext>
              </a:extLst>
            </p:cNvPr>
            <p:cNvSpPr/>
            <p:nvPr/>
          </p:nvSpPr>
          <p:spPr>
            <a:xfrm flipH="1">
              <a:off x="2985948" y="3215364"/>
              <a:ext cx="380053" cy="257336"/>
            </a:xfrm>
            <a:custGeom>
              <a:avLst/>
              <a:gdLst/>
              <a:ahLst/>
              <a:cxnLst/>
              <a:rect l="l" t="t" r="r" b="b"/>
              <a:pathLst>
                <a:path w="28123" h="16300" extrusionOk="0">
                  <a:moveTo>
                    <a:pt x="14021" y="0"/>
                  </a:moveTo>
                  <a:lnTo>
                    <a:pt x="1" y="8140"/>
                  </a:lnTo>
                  <a:lnTo>
                    <a:pt x="14102" y="16300"/>
                  </a:lnTo>
                  <a:lnTo>
                    <a:pt x="28123" y="8140"/>
                  </a:lnTo>
                  <a:lnTo>
                    <a:pt x="14021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4;p24">
              <a:extLst>
                <a:ext uri="{FF2B5EF4-FFF2-40B4-BE49-F238E27FC236}">
                  <a16:creationId xmlns:a16="http://schemas.microsoft.com/office/drawing/2014/main" id="{070CD7DC-8BB3-445D-8D9D-4C1E5BEDC441}"/>
                </a:ext>
              </a:extLst>
            </p:cNvPr>
            <p:cNvSpPr/>
            <p:nvPr/>
          </p:nvSpPr>
          <p:spPr>
            <a:xfrm flipH="1">
              <a:off x="2985948" y="3343859"/>
              <a:ext cx="190304" cy="1027387"/>
            </a:xfrm>
            <a:custGeom>
              <a:avLst/>
              <a:gdLst/>
              <a:ahLst/>
              <a:cxnLst/>
              <a:rect l="l" t="t" r="r" b="b"/>
              <a:pathLst>
                <a:path w="14082" h="65076" extrusionOk="0">
                  <a:moveTo>
                    <a:pt x="14082" y="1"/>
                  </a:moveTo>
                  <a:lnTo>
                    <a:pt x="61" y="8161"/>
                  </a:lnTo>
                  <a:lnTo>
                    <a:pt x="0" y="65076"/>
                  </a:lnTo>
                  <a:lnTo>
                    <a:pt x="14021" y="5693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5;p24">
              <a:extLst>
                <a:ext uri="{FF2B5EF4-FFF2-40B4-BE49-F238E27FC236}">
                  <a16:creationId xmlns:a16="http://schemas.microsoft.com/office/drawing/2014/main" id="{12BE0A11-FBDC-42B0-9B8B-B09E680EEC7E}"/>
                </a:ext>
              </a:extLst>
            </p:cNvPr>
            <p:cNvSpPr/>
            <p:nvPr/>
          </p:nvSpPr>
          <p:spPr>
            <a:xfrm flipH="1">
              <a:off x="3175413" y="3343859"/>
              <a:ext cx="191412" cy="1027387"/>
            </a:xfrm>
            <a:custGeom>
              <a:avLst/>
              <a:gdLst/>
              <a:ahLst/>
              <a:cxnLst/>
              <a:rect l="l" t="t" r="r" b="b"/>
              <a:pathLst>
                <a:path w="14164" h="65076" extrusionOk="0">
                  <a:moveTo>
                    <a:pt x="62" y="1"/>
                  </a:moveTo>
                  <a:lnTo>
                    <a:pt x="1" y="56936"/>
                  </a:lnTo>
                  <a:lnTo>
                    <a:pt x="14102" y="65076"/>
                  </a:lnTo>
                  <a:lnTo>
                    <a:pt x="14163" y="816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9534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-11017" y="4131162"/>
            <a:ext cx="2012263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Convolution Layer</a:t>
            </a:r>
          </a:p>
        </p:txBody>
      </p:sp>
      <p:sp>
        <p:nvSpPr>
          <p:cNvPr id="63" name="สี่เหลี่ยมผืนผ้า 62">
            <a:extLst>
              <a:ext uri="{FF2B5EF4-FFF2-40B4-BE49-F238E27FC236}">
                <a16:creationId xmlns:a16="http://schemas.microsoft.com/office/drawing/2014/main" id="{F671AC84-8A0F-4BFA-AADC-E4E8D0F59ABA}"/>
              </a:ext>
            </a:extLst>
          </p:cNvPr>
          <p:cNvSpPr/>
          <p:nvPr/>
        </p:nvSpPr>
        <p:spPr>
          <a:xfrm>
            <a:off x="809484" y="2292341"/>
            <a:ext cx="371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9556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C2EE390-D9CE-4177-8128-D0FD6FB9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30" y="1564116"/>
            <a:ext cx="42386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70DDFC0-4BD5-46FC-8403-782A8ADD783A}"/>
              </a:ext>
            </a:extLst>
          </p:cNvPr>
          <p:cNvSpPr/>
          <p:nvPr/>
        </p:nvSpPr>
        <p:spPr>
          <a:xfrm>
            <a:off x="4349891" y="104089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OV_monospace" panose="02070506060000020004" pitchFamily="18" charset="-34"/>
                <a:cs typeface="SOV_monospace" panose="02070506060000020004" pitchFamily="18" charset="-34"/>
              </a:rPr>
              <a:t>Zero padding</a:t>
            </a: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5242F2D0-E346-4C65-B579-5C2CB497D3CD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2E5E1D6E-6DBF-466F-86F5-1D9BEF7DA609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892E6D12-E994-443F-A22F-9E2E6CA48590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id="{868B7036-A39E-4BAD-A4C8-664AA14F88DB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B7FE18FA-83C4-4837-B8A9-64516506DE3F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289A11F8-BD6C-4CD8-B48B-7A5A511C7DCF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oogle Shape;255;p42">
            <a:extLst>
              <a:ext uri="{FF2B5EF4-FFF2-40B4-BE49-F238E27FC236}">
                <a16:creationId xmlns:a16="http://schemas.microsoft.com/office/drawing/2014/main" id="{F3B4BA6F-DF0C-4BB1-90F0-6FE6A361FC9D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กลุ่ม 34">
            <a:extLst>
              <a:ext uri="{FF2B5EF4-FFF2-40B4-BE49-F238E27FC236}">
                <a16:creationId xmlns:a16="http://schemas.microsoft.com/office/drawing/2014/main" id="{8BE5C549-220A-455E-ABFA-46A1848B00EF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36" name="วงรี 35">
              <a:extLst>
                <a:ext uri="{FF2B5EF4-FFF2-40B4-BE49-F238E27FC236}">
                  <a16:creationId xmlns:a16="http://schemas.microsoft.com/office/drawing/2014/main" id="{3928E503-53B3-4722-8C52-815837D3A076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วงรี 36">
              <a:extLst>
                <a:ext uri="{FF2B5EF4-FFF2-40B4-BE49-F238E27FC236}">
                  <a16:creationId xmlns:a16="http://schemas.microsoft.com/office/drawing/2014/main" id="{7C258EA9-7AFC-4900-BE78-3066041E52ED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Google Shape;262;p43">
            <a:extLst>
              <a:ext uri="{FF2B5EF4-FFF2-40B4-BE49-F238E27FC236}">
                <a16:creationId xmlns:a16="http://schemas.microsoft.com/office/drawing/2014/main" id="{0B8467DF-CDC0-44EC-8EA7-F6A3A4B3343B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5709925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9534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-11017" y="4131162"/>
            <a:ext cx="20122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700" b="1" dirty="0" err="1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ReLU</a:t>
            </a:r>
            <a:endParaRPr lang="th-TH" sz="2700" b="1" dirty="0">
              <a:solidFill>
                <a:srgbClr val="96BE97"/>
              </a:solidFill>
              <a:latin typeface="Courgette" panose="02000603070400060004" pitchFamily="2" charset="0"/>
              <a:cs typeface="Quark" panose="02000000000000000000" pitchFamily="50" charset="-34"/>
            </a:endParaRPr>
          </a:p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Layer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8834A39-3B9B-4155-BF57-F589A386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98" y="1011229"/>
            <a:ext cx="7066667" cy="41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AC33033A-8D2F-431E-8A92-B076EA72E0FE}"/>
              </a:ext>
            </a:extLst>
          </p:cNvPr>
          <p:cNvGrpSpPr/>
          <p:nvPr/>
        </p:nvGrpSpPr>
        <p:grpSpPr>
          <a:xfrm>
            <a:off x="591116" y="2287309"/>
            <a:ext cx="999352" cy="1633696"/>
            <a:chOff x="598580" y="2294773"/>
            <a:chExt cx="999352" cy="1633696"/>
          </a:xfrm>
        </p:grpSpPr>
        <p:grpSp>
          <p:nvGrpSpPr>
            <p:cNvPr id="28" name="กลุ่ม 27">
              <a:extLst>
                <a:ext uri="{FF2B5EF4-FFF2-40B4-BE49-F238E27FC236}">
                  <a16:creationId xmlns:a16="http://schemas.microsoft.com/office/drawing/2014/main" id="{73571CE2-0BD3-4188-9CD4-E685E7D4E257}"/>
                </a:ext>
              </a:extLst>
            </p:cNvPr>
            <p:cNvGrpSpPr/>
            <p:nvPr/>
          </p:nvGrpSpPr>
          <p:grpSpPr>
            <a:xfrm>
              <a:off x="598580" y="2496290"/>
              <a:ext cx="793081" cy="1432179"/>
              <a:chOff x="3387084" y="2672470"/>
              <a:chExt cx="793081" cy="1432179"/>
            </a:xfrm>
          </p:grpSpPr>
          <p:sp>
            <p:nvSpPr>
              <p:cNvPr id="29" name="Google Shape;277;p24">
                <a:extLst>
                  <a:ext uri="{FF2B5EF4-FFF2-40B4-BE49-F238E27FC236}">
                    <a16:creationId xmlns:a16="http://schemas.microsoft.com/office/drawing/2014/main" id="{BDF476DE-8D87-497D-A53D-8C65C2EA3F19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0" name="Google Shape;292;p24">
                <a:extLst>
                  <a:ext uri="{FF2B5EF4-FFF2-40B4-BE49-F238E27FC236}">
                    <a16:creationId xmlns:a16="http://schemas.microsoft.com/office/drawing/2014/main" id="{7F68A0E3-2238-4CC1-85AF-8C34D2FD823A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1" name="Google Shape;293;p24">
                <a:extLst>
                  <a:ext uri="{FF2B5EF4-FFF2-40B4-BE49-F238E27FC236}">
                    <a16:creationId xmlns:a16="http://schemas.microsoft.com/office/drawing/2014/main" id="{E54119CE-60FC-4F0E-88EC-2052ACCD5C55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2" name="Google Shape;294;p24">
                <a:extLst>
                  <a:ext uri="{FF2B5EF4-FFF2-40B4-BE49-F238E27FC236}">
                    <a16:creationId xmlns:a16="http://schemas.microsoft.com/office/drawing/2014/main" id="{BD27F049-208A-4F79-9FE2-D247F81E536A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3" name="Google Shape;295;p24">
                <a:extLst>
                  <a:ext uri="{FF2B5EF4-FFF2-40B4-BE49-F238E27FC236}">
                    <a16:creationId xmlns:a16="http://schemas.microsoft.com/office/drawing/2014/main" id="{C47D32B9-2E5D-4178-9218-350F9D9C52F9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4" name="Google Shape;296;p24">
                <a:extLst>
                  <a:ext uri="{FF2B5EF4-FFF2-40B4-BE49-F238E27FC236}">
                    <a16:creationId xmlns:a16="http://schemas.microsoft.com/office/drawing/2014/main" id="{F9DB8D01-2567-433F-9DC0-ED6669912D34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5" name="Google Shape;297;p24">
                <a:extLst>
                  <a:ext uri="{FF2B5EF4-FFF2-40B4-BE49-F238E27FC236}">
                    <a16:creationId xmlns:a16="http://schemas.microsoft.com/office/drawing/2014/main" id="{30BF3A95-76A9-4124-BFD3-8750935BF241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019CF8FA-F95E-4ACC-9D52-E5F5964084B8}"/>
                </a:ext>
              </a:extLst>
            </p:cNvPr>
            <p:cNvSpPr/>
            <p:nvPr/>
          </p:nvSpPr>
          <p:spPr>
            <a:xfrm>
              <a:off x="804837" y="2294773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2</a:t>
              </a:r>
            </a:p>
          </p:txBody>
        </p:sp>
      </p:grp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16BA9FCD-FF44-471A-9008-7DE29055D7AF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C82F7F2A-860A-45B8-A78A-6E3369CA6092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AB710953-046E-48D6-B7B7-BB6B1A761EAE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C6390199-A011-4235-976E-261EEB7D27E1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วงรี 40">
            <a:extLst>
              <a:ext uri="{FF2B5EF4-FFF2-40B4-BE49-F238E27FC236}">
                <a16:creationId xmlns:a16="http://schemas.microsoft.com/office/drawing/2014/main" id="{08BAFDAD-73A5-46D6-B2FA-EC552CC27D48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วงรี 41">
            <a:extLst>
              <a:ext uri="{FF2B5EF4-FFF2-40B4-BE49-F238E27FC236}">
                <a16:creationId xmlns:a16="http://schemas.microsoft.com/office/drawing/2014/main" id="{727F0D92-A350-431C-B943-81BC29112D8E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Google Shape;255;p42">
            <a:extLst>
              <a:ext uri="{FF2B5EF4-FFF2-40B4-BE49-F238E27FC236}">
                <a16:creationId xmlns:a16="http://schemas.microsoft.com/office/drawing/2014/main" id="{9FF1966C-96FD-4997-8BFE-E53DE4E70E79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A2F0AA83-E22B-4C52-A697-005C14B59A6C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46" name="วงรี 45">
              <a:extLst>
                <a:ext uri="{FF2B5EF4-FFF2-40B4-BE49-F238E27FC236}">
                  <a16:creationId xmlns:a16="http://schemas.microsoft.com/office/drawing/2014/main" id="{D7E5ED4C-53EC-444A-A289-EA72EA7892FD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id="{AF59DC05-C2FB-414B-9903-399DA2DB5C93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Google Shape;262;p43">
            <a:extLst>
              <a:ext uri="{FF2B5EF4-FFF2-40B4-BE49-F238E27FC236}">
                <a16:creationId xmlns:a16="http://schemas.microsoft.com/office/drawing/2014/main" id="{869BBA5D-F695-4FC1-92C7-650D68E96F1B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2168727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9534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-11017" y="4131162"/>
            <a:ext cx="20122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700" b="1" dirty="0" err="1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ReLU</a:t>
            </a:r>
            <a:endParaRPr lang="th-TH" sz="2700" b="1" dirty="0">
              <a:solidFill>
                <a:srgbClr val="96BE97"/>
              </a:solidFill>
              <a:latin typeface="Courgette" panose="02000603070400060004" pitchFamily="2" charset="0"/>
              <a:cs typeface="Quark" panose="02000000000000000000" pitchFamily="50" charset="-34"/>
            </a:endParaRPr>
          </a:p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Layer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AC33033A-8D2F-431E-8A92-B076EA72E0FE}"/>
              </a:ext>
            </a:extLst>
          </p:cNvPr>
          <p:cNvGrpSpPr/>
          <p:nvPr/>
        </p:nvGrpSpPr>
        <p:grpSpPr>
          <a:xfrm>
            <a:off x="591116" y="2287309"/>
            <a:ext cx="999352" cy="1633696"/>
            <a:chOff x="598580" y="2294773"/>
            <a:chExt cx="999352" cy="1633696"/>
          </a:xfrm>
        </p:grpSpPr>
        <p:grpSp>
          <p:nvGrpSpPr>
            <p:cNvPr id="28" name="กลุ่ม 27">
              <a:extLst>
                <a:ext uri="{FF2B5EF4-FFF2-40B4-BE49-F238E27FC236}">
                  <a16:creationId xmlns:a16="http://schemas.microsoft.com/office/drawing/2014/main" id="{73571CE2-0BD3-4188-9CD4-E685E7D4E257}"/>
                </a:ext>
              </a:extLst>
            </p:cNvPr>
            <p:cNvGrpSpPr/>
            <p:nvPr/>
          </p:nvGrpSpPr>
          <p:grpSpPr>
            <a:xfrm>
              <a:off x="598580" y="2496290"/>
              <a:ext cx="793081" cy="1432179"/>
              <a:chOff x="3387084" y="2672470"/>
              <a:chExt cx="793081" cy="1432179"/>
            </a:xfrm>
          </p:grpSpPr>
          <p:sp>
            <p:nvSpPr>
              <p:cNvPr id="29" name="Google Shape;277;p24">
                <a:extLst>
                  <a:ext uri="{FF2B5EF4-FFF2-40B4-BE49-F238E27FC236}">
                    <a16:creationId xmlns:a16="http://schemas.microsoft.com/office/drawing/2014/main" id="{BDF476DE-8D87-497D-A53D-8C65C2EA3F19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0" name="Google Shape;292;p24">
                <a:extLst>
                  <a:ext uri="{FF2B5EF4-FFF2-40B4-BE49-F238E27FC236}">
                    <a16:creationId xmlns:a16="http://schemas.microsoft.com/office/drawing/2014/main" id="{7F68A0E3-2238-4CC1-85AF-8C34D2FD823A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1" name="Google Shape;293;p24">
                <a:extLst>
                  <a:ext uri="{FF2B5EF4-FFF2-40B4-BE49-F238E27FC236}">
                    <a16:creationId xmlns:a16="http://schemas.microsoft.com/office/drawing/2014/main" id="{E54119CE-60FC-4F0E-88EC-2052ACCD5C55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2" name="Google Shape;294;p24">
                <a:extLst>
                  <a:ext uri="{FF2B5EF4-FFF2-40B4-BE49-F238E27FC236}">
                    <a16:creationId xmlns:a16="http://schemas.microsoft.com/office/drawing/2014/main" id="{BD27F049-208A-4F79-9FE2-D247F81E536A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3" name="Google Shape;295;p24">
                <a:extLst>
                  <a:ext uri="{FF2B5EF4-FFF2-40B4-BE49-F238E27FC236}">
                    <a16:creationId xmlns:a16="http://schemas.microsoft.com/office/drawing/2014/main" id="{C47D32B9-2E5D-4178-9218-350F9D9C52F9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4" name="Google Shape;296;p24">
                <a:extLst>
                  <a:ext uri="{FF2B5EF4-FFF2-40B4-BE49-F238E27FC236}">
                    <a16:creationId xmlns:a16="http://schemas.microsoft.com/office/drawing/2014/main" id="{F9DB8D01-2567-433F-9DC0-ED6669912D34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5" name="Google Shape;297;p24">
                <a:extLst>
                  <a:ext uri="{FF2B5EF4-FFF2-40B4-BE49-F238E27FC236}">
                    <a16:creationId xmlns:a16="http://schemas.microsoft.com/office/drawing/2014/main" id="{30BF3A95-76A9-4124-BFD3-8750935BF241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019CF8FA-F95E-4ACC-9D52-E5F5964084B8}"/>
                </a:ext>
              </a:extLst>
            </p:cNvPr>
            <p:cNvSpPr/>
            <p:nvPr/>
          </p:nvSpPr>
          <p:spPr>
            <a:xfrm>
              <a:off x="804837" y="2294773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2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4EE603D-5597-46DA-8519-015E9B4A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03" y="1970372"/>
            <a:ext cx="7251932" cy="232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วงรี 22">
            <a:extLst>
              <a:ext uri="{FF2B5EF4-FFF2-40B4-BE49-F238E27FC236}">
                <a16:creationId xmlns:a16="http://schemas.microsoft.com/office/drawing/2014/main" id="{DBE9F9AC-0584-46BE-A421-B5F80FADBA06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CDFA70D5-A2EE-482E-A2C0-32805B04C921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B9C39EE0-4207-4F66-976A-610BDEEACAB9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A47E616-C8AD-48DC-A67F-DC62BA0DCD46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BDFB4C4B-AC03-487D-823F-16DB3F9F69CD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A584D1FF-C11D-445C-80B1-B5DEB5C49A4B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oogle Shape;255;p42">
            <a:extLst>
              <a:ext uri="{FF2B5EF4-FFF2-40B4-BE49-F238E27FC236}">
                <a16:creationId xmlns:a16="http://schemas.microsoft.com/office/drawing/2014/main" id="{FE5C55E4-7F28-44B1-80FD-39D0054ED16F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1A63C0AE-C312-4E77-B6E8-D7DF0D2D3A48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40" name="วงรี 39">
              <a:extLst>
                <a:ext uri="{FF2B5EF4-FFF2-40B4-BE49-F238E27FC236}">
                  <a16:creationId xmlns:a16="http://schemas.microsoft.com/office/drawing/2014/main" id="{DADA8E55-F88E-44B7-8908-C0A2F3108CD2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วงรี 40">
              <a:extLst>
                <a:ext uri="{FF2B5EF4-FFF2-40B4-BE49-F238E27FC236}">
                  <a16:creationId xmlns:a16="http://schemas.microsoft.com/office/drawing/2014/main" id="{DD302D15-136E-4384-A9C3-4517534041AE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Google Shape;262;p43">
            <a:extLst>
              <a:ext uri="{FF2B5EF4-FFF2-40B4-BE49-F238E27FC236}">
                <a16:creationId xmlns:a16="http://schemas.microsoft.com/office/drawing/2014/main" id="{40D7C54B-6FF6-42D2-A66E-3EB635AA91C4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39019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9534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-11017" y="4131162"/>
            <a:ext cx="20122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295568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Pooling layer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E87EF99-68BA-4B98-883A-354961FD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45" y="1019269"/>
            <a:ext cx="6508351" cy="411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27924D6C-DA36-4927-8DFD-6FFC067EF064}"/>
              </a:ext>
            </a:extLst>
          </p:cNvPr>
          <p:cNvGrpSpPr/>
          <p:nvPr/>
        </p:nvGrpSpPr>
        <p:grpSpPr>
          <a:xfrm>
            <a:off x="591116" y="2296366"/>
            <a:ext cx="1010975" cy="1624639"/>
            <a:chOff x="591116" y="2296366"/>
            <a:chExt cx="1010975" cy="1624639"/>
          </a:xfrm>
        </p:grpSpPr>
        <p:grpSp>
          <p:nvGrpSpPr>
            <p:cNvPr id="28" name="กลุ่ม 27">
              <a:extLst>
                <a:ext uri="{FF2B5EF4-FFF2-40B4-BE49-F238E27FC236}">
                  <a16:creationId xmlns:a16="http://schemas.microsoft.com/office/drawing/2014/main" id="{73571CE2-0BD3-4188-9CD4-E685E7D4E257}"/>
                </a:ext>
              </a:extLst>
            </p:cNvPr>
            <p:cNvGrpSpPr/>
            <p:nvPr/>
          </p:nvGrpSpPr>
          <p:grpSpPr>
            <a:xfrm>
              <a:off x="591116" y="2488826"/>
              <a:ext cx="793081" cy="1432179"/>
              <a:chOff x="3387084" y="2672470"/>
              <a:chExt cx="793081" cy="1432179"/>
            </a:xfrm>
          </p:grpSpPr>
          <p:sp>
            <p:nvSpPr>
              <p:cNvPr id="29" name="Google Shape;277;p24">
                <a:extLst>
                  <a:ext uri="{FF2B5EF4-FFF2-40B4-BE49-F238E27FC236}">
                    <a16:creationId xmlns:a16="http://schemas.microsoft.com/office/drawing/2014/main" id="{BDF476DE-8D87-497D-A53D-8C65C2EA3F19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0" name="Google Shape;292;p24">
                <a:extLst>
                  <a:ext uri="{FF2B5EF4-FFF2-40B4-BE49-F238E27FC236}">
                    <a16:creationId xmlns:a16="http://schemas.microsoft.com/office/drawing/2014/main" id="{7F68A0E3-2238-4CC1-85AF-8C34D2FD823A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1" name="Google Shape;293;p24">
                <a:extLst>
                  <a:ext uri="{FF2B5EF4-FFF2-40B4-BE49-F238E27FC236}">
                    <a16:creationId xmlns:a16="http://schemas.microsoft.com/office/drawing/2014/main" id="{E54119CE-60FC-4F0E-88EC-2052ACCD5C55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2" name="Google Shape;294;p24">
                <a:extLst>
                  <a:ext uri="{FF2B5EF4-FFF2-40B4-BE49-F238E27FC236}">
                    <a16:creationId xmlns:a16="http://schemas.microsoft.com/office/drawing/2014/main" id="{BD27F049-208A-4F79-9FE2-D247F81E536A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3" name="Google Shape;295;p24">
                <a:extLst>
                  <a:ext uri="{FF2B5EF4-FFF2-40B4-BE49-F238E27FC236}">
                    <a16:creationId xmlns:a16="http://schemas.microsoft.com/office/drawing/2014/main" id="{C47D32B9-2E5D-4178-9218-350F9D9C52F9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4" name="Google Shape;296;p24">
                <a:extLst>
                  <a:ext uri="{FF2B5EF4-FFF2-40B4-BE49-F238E27FC236}">
                    <a16:creationId xmlns:a16="http://schemas.microsoft.com/office/drawing/2014/main" id="{F9DB8D01-2567-433F-9DC0-ED6669912D34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5" name="Google Shape;297;p24">
                <a:extLst>
                  <a:ext uri="{FF2B5EF4-FFF2-40B4-BE49-F238E27FC236}">
                    <a16:creationId xmlns:a16="http://schemas.microsoft.com/office/drawing/2014/main" id="{30BF3A95-76A9-4124-BFD3-8750935BF241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grpSp>
          <p:nvGrpSpPr>
            <p:cNvPr id="23" name="กลุ่ม 22">
              <a:extLst>
                <a:ext uri="{FF2B5EF4-FFF2-40B4-BE49-F238E27FC236}">
                  <a16:creationId xmlns:a16="http://schemas.microsoft.com/office/drawing/2014/main" id="{A263E8E9-6808-4C70-BCCF-2664A581D205}"/>
                </a:ext>
              </a:extLst>
            </p:cNvPr>
            <p:cNvGrpSpPr/>
            <p:nvPr/>
          </p:nvGrpSpPr>
          <p:grpSpPr>
            <a:xfrm>
              <a:off x="591116" y="2488842"/>
              <a:ext cx="793094" cy="1432163"/>
              <a:chOff x="4029661" y="2130887"/>
              <a:chExt cx="793094" cy="1432163"/>
            </a:xfrm>
          </p:grpSpPr>
          <p:sp>
            <p:nvSpPr>
              <p:cNvPr id="24" name="Google Shape;278;p24">
                <a:extLst>
                  <a:ext uri="{FF2B5EF4-FFF2-40B4-BE49-F238E27FC236}">
                    <a16:creationId xmlns:a16="http://schemas.microsoft.com/office/drawing/2014/main" id="{4F41CF32-21A7-482A-ACC6-936FB797EDE0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8;p24">
                <a:extLst>
                  <a:ext uri="{FF2B5EF4-FFF2-40B4-BE49-F238E27FC236}">
                    <a16:creationId xmlns:a16="http://schemas.microsoft.com/office/drawing/2014/main" id="{E75553C3-20F6-47D7-841E-56C6C04A4FB2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;p24">
                <a:extLst>
                  <a:ext uri="{FF2B5EF4-FFF2-40B4-BE49-F238E27FC236}">
                    <a16:creationId xmlns:a16="http://schemas.microsoft.com/office/drawing/2014/main" id="{29DCD929-0A6A-423D-83EF-78867F15029F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0;p24">
                <a:extLst>
                  <a:ext uri="{FF2B5EF4-FFF2-40B4-BE49-F238E27FC236}">
                    <a16:creationId xmlns:a16="http://schemas.microsoft.com/office/drawing/2014/main" id="{3A937625-E787-467A-A610-62A367D96963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1;p24">
                <a:extLst>
                  <a:ext uri="{FF2B5EF4-FFF2-40B4-BE49-F238E27FC236}">
                    <a16:creationId xmlns:a16="http://schemas.microsoft.com/office/drawing/2014/main" id="{AEAE2749-E08A-4C60-9E66-5C6C92E6E953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2;p24">
                <a:extLst>
                  <a:ext uri="{FF2B5EF4-FFF2-40B4-BE49-F238E27FC236}">
                    <a16:creationId xmlns:a16="http://schemas.microsoft.com/office/drawing/2014/main" id="{7CC9C36A-56CD-4944-9FE6-F8A419A0E203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3;p24">
                <a:extLst>
                  <a:ext uri="{FF2B5EF4-FFF2-40B4-BE49-F238E27FC236}">
                    <a16:creationId xmlns:a16="http://schemas.microsoft.com/office/drawing/2014/main" id="{EB3A1EBB-5180-4D11-BBD9-B9168255C243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7F72B16F-512A-492C-AD07-374D8FD1998E}"/>
                </a:ext>
              </a:extLst>
            </p:cNvPr>
            <p:cNvSpPr/>
            <p:nvPr/>
          </p:nvSpPr>
          <p:spPr>
            <a:xfrm>
              <a:off x="808996" y="2296366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3</a:t>
              </a:r>
            </a:p>
          </p:txBody>
        </p:sp>
      </p:grpSp>
      <p:sp>
        <p:nvSpPr>
          <p:cNvPr id="41" name="วงรี 40">
            <a:extLst>
              <a:ext uri="{FF2B5EF4-FFF2-40B4-BE49-F238E27FC236}">
                <a16:creationId xmlns:a16="http://schemas.microsoft.com/office/drawing/2014/main" id="{9383C1E8-B53B-4FBE-91E5-503C292B4851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วงรี 41">
            <a:extLst>
              <a:ext uri="{FF2B5EF4-FFF2-40B4-BE49-F238E27FC236}">
                <a16:creationId xmlns:a16="http://schemas.microsoft.com/office/drawing/2014/main" id="{EE60EC43-FF8E-4D03-970D-938F10BE6B51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id="{335CBCB8-9461-4C9A-86AB-907770C7FAB2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วงรี 43">
            <a:extLst>
              <a:ext uri="{FF2B5EF4-FFF2-40B4-BE49-F238E27FC236}">
                <a16:creationId xmlns:a16="http://schemas.microsoft.com/office/drawing/2014/main" id="{93226B35-081F-44D3-B05A-BF1F524D7F75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id="{84E10BE8-5273-4249-9CFB-1340BF4F5503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id="{81A9AABD-C5DA-4296-970B-E7B67AC98057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Google Shape;255;p42">
            <a:extLst>
              <a:ext uri="{FF2B5EF4-FFF2-40B4-BE49-F238E27FC236}">
                <a16:creationId xmlns:a16="http://schemas.microsoft.com/office/drawing/2014/main" id="{98834BF2-622E-4FC4-810D-68B5223FF9F6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กลุ่ม 48">
            <a:extLst>
              <a:ext uri="{FF2B5EF4-FFF2-40B4-BE49-F238E27FC236}">
                <a16:creationId xmlns:a16="http://schemas.microsoft.com/office/drawing/2014/main" id="{897F57F7-EBA6-4212-A11C-0C60EE8604D1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50" name="วงรี 49">
              <a:extLst>
                <a:ext uri="{FF2B5EF4-FFF2-40B4-BE49-F238E27FC236}">
                  <a16:creationId xmlns:a16="http://schemas.microsoft.com/office/drawing/2014/main" id="{F54F7439-8C04-445B-99D0-00C652C3CE08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วงรี 50">
              <a:extLst>
                <a:ext uri="{FF2B5EF4-FFF2-40B4-BE49-F238E27FC236}">
                  <a16:creationId xmlns:a16="http://schemas.microsoft.com/office/drawing/2014/main" id="{B561591E-D7EB-4474-9F8C-38B0BAF716CB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Google Shape;262;p43">
            <a:extLst>
              <a:ext uri="{FF2B5EF4-FFF2-40B4-BE49-F238E27FC236}">
                <a16:creationId xmlns:a16="http://schemas.microsoft.com/office/drawing/2014/main" id="{F2A83DBD-2166-4788-9A0C-AECFEBB7E10E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000935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9534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50251" y="4131162"/>
            <a:ext cx="20122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Fully</a:t>
            </a:r>
            <a:r>
              <a:rPr lang="th-TH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 </a:t>
            </a:r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Connected</a:t>
            </a:r>
            <a:r>
              <a:rPr lang="en-US" sz="27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 Layer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16308F8-126B-43AA-8190-DCEF388F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66" y="977595"/>
            <a:ext cx="6880806" cy="42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409E1FC-E13E-4DBC-95C7-B3E0EFC6D1C0}"/>
              </a:ext>
            </a:extLst>
          </p:cNvPr>
          <p:cNvGrpSpPr/>
          <p:nvPr/>
        </p:nvGrpSpPr>
        <p:grpSpPr>
          <a:xfrm>
            <a:off x="591116" y="2278369"/>
            <a:ext cx="991904" cy="1642636"/>
            <a:chOff x="591116" y="2278369"/>
            <a:chExt cx="991904" cy="1642636"/>
          </a:xfrm>
        </p:grpSpPr>
        <p:grpSp>
          <p:nvGrpSpPr>
            <p:cNvPr id="28" name="กลุ่ม 27">
              <a:extLst>
                <a:ext uri="{FF2B5EF4-FFF2-40B4-BE49-F238E27FC236}">
                  <a16:creationId xmlns:a16="http://schemas.microsoft.com/office/drawing/2014/main" id="{73571CE2-0BD3-4188-9CD4-E685E7D4E257}"/>
                </a:ext>
              </a:extLst>
            </p:cNvPr>
            <p:cNvGrpSpPr/>
            <p:nvPr/>
          </p:nvGrpSpPr>
          <p:grpSpPr>
            <a:xfrm>
              <a:off x="591116" y="2488826"/>
              <a:ext cx="793081" cy="1432179"/>
              <a:chOff x="3387084" y="2672470"/>
              <a:chExt cx="793081" cy="1432179"/>
            </a:xfrm>
          </p:grpSpPr>
          <p:sp>
            <p:nvSpPr>
              <p:cNvPr id="29" name="Google Shape;277;p24">
                <a:extLst>
                  <a:ext uri="{FF2B5EF4-FFF2-40B4-BE49-F238E27FC236}">
                    <a16:creationId xmlns:a16="http://schemas.microsoft.com/office/drawing/2014/main" id="{BDF476DE-8D87-497D-A53D-8C65C2EA3F19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0" name="Google Shape;292;p24">
                <a:extLst>
                  <a:ext uri="{FF2B5EF4-FFF2-40B4-BE49-F238E27FC236}">
                    <a16:creationId xmlns:a16="http://schemas.microsoft.com/office/drawing/2014/main" id="{7F68A0E3-2238-4CC1-85AF-8C34D2FD823A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1" name="Google Shape;293;p24">
                <a:extLst>
                  <a:ext uri="{FF2B5EF4-FFF2-40B4-BE49-F238E27FC236}">
                    <a16:creationId xmlns:a16="http://schemas.microsoft.com/office/drawing/2014/main" id="{E54119CE-60FC-4F0E-88EC-2052ACCD5C55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2" name="Google Shape;294;p24">
                <a:extLst>
                  <a:ext uri="{FF2B5EF4-FFF2-40B4-BE49-F238E27FC236}">
                    <a16:creationId xmlns:a16="http://schemas.microsoft.com/office/drawing/2014/main" id="{BD27F049-208A-4F79-9FE2-D247F81E536A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3" name="Google Shape;295;p24">
                <a:extLst>
                  <a:ext uri="{FF2B5EF4-FFF2-40B4-BE49-F238E27FC236}">
                    <a16:creationId xmlns:a16="http://schemas.microsoft.com/office/drawing/2014/main" id="{C47D32B9-2E5D-4178-9218-350F9D9C52F9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4" name="Google Shape;296;p24">
                <a:extLst>
                  <a:ext uri="{FF2B5EF4-FFF2-40B4-BE49-F238E27FC236}">
                    <a16:creationId xmlns:a16="http://schemas.microsoft.com/office/drawing/2014/main" id="{F9DB8D01-2567-433F-9DC0-ED6669912D34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5" name="Google Shape;297;p24">
                <a:extLst>
                  <a:ext uri="{FF2B5EF4-FFF2-40B4-BE49-F238E27FC236}">
                    <a16:creationId xmlns:a16="http://schemas.microsoft.com/office/drawing/2014/main" id="{30BF3A95-76A9-4124-BFD3-8750935BF241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grpSp>
          <p:nvGrpSpPr>
            <p:cNvPr id="23" name="กลุ่ม 22">
              <a:extLst>
                <a:ext uri="{FF2B5EF4-FFF2-40B4-BE49-F238E27FC236}">
                  <a16:creationId xmlns:a16="http://schemas.microsoft.com/office/drawing/2014/main" id="{A263E8E9-6808-4C70-BCCF-2664A581D205}"/>
                </a:ext>
              </a:extLst>
            </p:cNvPr>
            <p:cNvGrpSpPr/>
            <p:nvPr/>
          </p:nvGrpSpPr>
          <p:grpSpPr>
            <a:xfrm>
              <a:off x="591116" y="2488842"/>
              <a:ext cx="793094" cy="1432163"/>
              <a:chOff x="4029661" y="2130887"/>
              <a:chExt cx="793094" cy="1432163"/>
            </a:xfrm>
          </p:grpSpPr>
          <p:sp>
            <p:nvSpPr>
              <p:cNvPr id="24" name="Google Shape;278;p24">
                <a:extLst>
                  <a:ext uri="{FF2B5EF4-FFF2-40B4-BE49-F238E27FC236}">
                    <a16:creationId xmlns:a16="http://schemas.microsoft.com/office/drawing/2014/main" id="{4F41CF32-21A7-482A-ACC6-936FB797EDE0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8;p24">
                <a:extLst>
                  <a:ext uri="{FF2B5EF4-FFF2-40B4-BE49-F238E27FC236}">
                    <a16:creationId xmlns:a16="http://schemas.microsoft.com/office/drawing/2014/main" id="{E75553C3-20F6-47D7-841E-56C6C04A4FB2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;p24">
                <a:extLst>
                  <a:ext uri="{FF2B5EF4-FFF2-40B4-BE49-F238E27FC236}">
                    <a16:creationId xmlns:a16="http://schemas.microsoft.com/office/drawing/2014/main" id="{29DCD929-0A6A-423D-83EF-78867F15029F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0;p24">
                <a:extLst>
                  <a:ext uri="{FF2B5EF4-FFF2-40B4-BE49-F238E27FC236}">
                    <a16:creationId xmlns:a16="http://schemas.microsoft.com/office/drawing/2014/main" id="{3A937625-E787-467A-A610-62A367D96963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1;p24">
                <a:extLst>
                  <a:ext uri="{FF2B5EF4-FFF2-40B4-BE49-F238E27FC236}">
                    <a16:creationId xmlns:a16="http://schemas.microsoft.com/office/drawing/2014/main" id="{AEAE2749-E08A-4C60-9E66-5C6C92E6E953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2;p24">
                <a:extLst>
                  <a:ext uri="{FF2B5EF4-FFF2-40B4-BE49-F238E27FC236}">
                    <a16:creationId xmlns:a16="http://schemas.microsoft.com/office/drawing/2014/main" id="{7CC9C36A-56CD-4944-9FE6-F8A419A0E203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3;p24">
                <a:extLst>
                  <a:ext uri="{FF2B5EF4-FFF2-40B4-BE49-F238E27FC236}">
                    <a16:creationId xmlns:a16="http://schemas.microsoft.com/office/drawing/2014/main" id="{EB3A1EBB-5180-4D11-BBD9-B9168255C243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กลุ่ม 35">
              <a:extLst>
                <a:ext uri="{FF2B5EF4-FFF2-40B4-BE49-F238E27FC236}">
                  <a16:creationId xmlns:a16="http://schemas.microsoft.com/office/drawing/2014/main" id="{FE236376-A565-4D12-9EFF-0E0FA826891D}"/>
                </a:ext>
              </a:extLst>
            </p:cNvPr>
            <p:cNvGrpSpPr/>
            <p:nvPr/>
          </p:nvGrpSpPr>
          <p:grpSpPr>
            <a:xfrm>
              <a:off x="591116" y="2488526"/>
              <a:ext cx="793080" cy="1432479"/>
              <a:chOff x="4594346" y="1498090"/>
              <a:chExt cx="793080" cy="1432479"/>
            </a:xfrm>
          </p:grpSpPr>
          <p:sp>
            <p:nvSpPr>
              <p:cNvPr id="41" name="Google Shape;304;p24">
                <a:extLst>
                  <a:ext uri="{FF2B5EF4-FFF2-40B4-BE49-F238E27FC236}">
                    <a16:creationId xmlns:a16="http://schemas.microsoft.com/office/drawing/2014/main" id="{EE1A4E74-175E-44E1-B9FF-3D3D6EBF624B}"/>
                  </a:ext>
                </a:extLst>
              </p:cNvPr>
              <p:cNvSpPr/>
              <p:nvPr/>
            </p:nvSpPr>
            <p:spPr>
              <a:xfrm flipH="1">
                <a:off x="4594346" y="1498090"/>
                <a:ext cx="793080" cy="14324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35" extrusionOk="0">
                    <a:moveTo>
                      <a:pt x="29322" y="0"/>
                    </a:moveTo>
                    <a:lnTo>
                      <a:pt x="15302" y="8160"/>
                    </a:lnTo>
                    <a:lnTo>
                      <a:pt x="15241" y="56854"/>
                    </a:lnTo>
                    <a:lnTo>
                      <a:pt x="0" y="65645"/>
                    </a:lnTo>
                    <a:lnTo>
                      <a:pt x="20" y="73723"/>
                    </a:lnTo>
                    <a:lnTo>
                      <a:pt x="29261" y="90734"/>
                    </a:lnTo>
                    <a:lnTo>
                      <a:pt x="58685" y="73723"/>
                    </a:lnTo>
                    <a:lnTo>
                      <a:pt x="58685" y="65645"/>
                    </a:lnTo>
                    <a:lnTo>
                      <a:pt x="43383" y="56773"/>
                    </a:lnTo>
                    <a:lnTo>
                      <a:pt x="43424" y="8160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5;p24">
                <a:extLst>
                  <a:ext uri="{FF2B5EF4-FFF2-40B4-BE49-F238E27FC236}">
                    <a16:creationId xmlns:a16="http://schemas.microsoft.com/office/drawing/2014/main" id="{83BF3312-E35D-4496-9FBF-A27BF6868DB3}"/>
                  </a:ext>
                </a:extLst>
              </p:cNvPr>
              <p:cNvSpPr/>
              <p:nvPr/>
            </p:nvSpPr>
            <p:spPr>
              <a:xfrm flipH="1">
                <a:off x="4594629" y="2266199"/>
                <a:ext cx="792797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5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65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6;p24">
                <a:extLst>
                  <a:ext uri="{FF2B5EF4-FFF2-40B4-BE49-F238E27FC236}">
                    <a16:creationId xmlns:a16="http://schemas.microsoft.com/office/drawing/2014/main" id="{A8078242-6037-4129-B14E-FEEA36C6C142}"/>
                  </a:ext>
                </a:extLst>
              </p:cNvPr>
              <p:cNvSpPr/>
              <p:nvPr/>
            </p:nvSpPr>
            <p:spPr>
              <a:xfrm flipH="1">
                <a:off x="4991980" y="2534445"/>
                <a:ext cx="395446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91" extrusionOk="0">
                    <a:moveTo>
                      <a:pt x="0" y="1"/>
                    </a:moveTo>
                    <a:lnTo>
                      <a:pt x="20" y="8079"/>
                    </a:lnTo>
                    <a:lnTo>
                      <a:pt x="29261" y="2509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7;p24">
                <a:extLst>
                  <a:ext uri="{FF2B5EF4-FFF2-40B4-BE49-F238E27FC236}">
                    <a16:creationId xmlns:a16="http://schemas.microsoft.com/office/drawing/2014/main" id="{064403FD-6D62-45AD-88CA-406B81A1FBB9}"/>
                  </a:ext>
                </a:extLst>
              </p:cNvPr>
              <p:cNvSpPr/>
              <p:nvPr/>
            </p:nvSpPr>
            <p:spPr>
              <a:xfrm flipH="1">
                <a:off x="4594346" y="2534445"/>
                <a:ext cx="397932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9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1" y="2509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8;p24">
                <a:extLst>
                  <a:ext uri="{FF2B5EF4-FFF2-40B4-BE49-F238E27FC236}">
                    <a16:creationId xmlns:a16="http://schemas.microsoft.com/office/drawing/2014/main" id="{306A33FC-8026-48D9-B22C-54917717D2C4}"/>
                  </a:ext>
                </a:extLst>
              </p:cNvPr>
              <p:cNvSpPr/>
              <p:nvPr/>
            </p:nvSpPr>
            <p:spPr>
              <a:xfrm flipH="1">
                <a:off x="4800596" y="1498090"/>
                <a:ext cx="380040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6300" extrusionOk="0">
                    <a:moveTo>
                      <a:pt x="14020" y="0"/>
                    </a:moveTo>
                    <a:lnTo>
                      <a:pt x="0" y="8160"/>
                    </a:lnTo>
                    <a:lnTo>
                      <a:pt x="14102" y="16299"/>
                    </a:lnTo>
                    <a:lnTo>
                      <a:pt x="28122" y="816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9;p24">
                <a:extLst>
                  <a:ext uri="{FF2B5EF4-FFF2-40B4-BE49-F238E27FC236}">
                    <a16:creationId xmlns:a16="http://schemas.microsoft.com/office/drawing/2014/main" id="{F8B49438-2AF9-44A2-A447-5597989F8398}"/>
                  </a:ext>
                </a:extLst>
              </p:cNvPr>
              <p:cNvSpPr/>
              <p:nvPr/>
            </p:nvSpPr>
            <p:spPr>
              <a:xfrm flipH="1">
                <a:off x="4800596" y="1626900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2" y="8140"/>
                    </a:lnTo>
                    <a:lnTo>
                      <a:pt x="1" y="65076"/>
                    </a:lnTo>
                    <a:lnTo>
                      <a:pt x="14041" y="5691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0;p24">
                <a:extLst>
                  <a:ext uri="{FF2B5EF4-FFF2-40B4-BE49-F238E27FC236}">
                    <a16:creationId xmlns:a16="http://schemas.microsoft.com/office/drawing/2014/main" id="{23A245B0-1525-4A5D-9687-093B1941D91A}"/>
                  </a:ext>
                </a:extLst>
              </p:cNvPr>
              <p:cNvSpPr/>
              <p:nvPr/>
            </p:nvSpPr>
            <p:spPr>
              <a:xfrm flipH="1">
                <a:off x="4990061" y="1626900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16"/>
                    </a:lnTo>
                    <a:lnTo>
                      <a:pt x="14102" y="65076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สี่เหลี่ยมผืนผ้า 48">
              <a:extLst>
                <a:ext uri="{FF2B5EF4-FFF2-40B4-BE49-F238E27FC236}">
                  <a16:creationId xmlns:a16="http://schemas.microsoft.com/office/drawing/2014/main" id="{C9471959-73C0-469B-8B65-E15F6D030E20}"/>
                </a:ext>
              </a:extLst>
            </p:cNvPr>
            <p:cNvSpPr/>
            <p:nvPr/>
          </p:nvSpPr>
          <p:spPr>
            <a:xfrm>
              <a:off x="789925" y="2278369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4</a:t>
              </a:r>
            </a:p>
          </p:txBody>
        </p:sp>
      </p:grpSp>
      <p:sp>
        <p:nvSpPr>
          <p:cNvPr id="50" name="วงรี 49">
            <a:extLst>
              <a:ext uri="{FF2B5EF4-FFF2-40B4-BE49-F238E27FC236}">
                <a16:creationId xmlns:a16="http://schemas.microsoft.com/office/drawing/2014/main" id="{4523830E-427D-44A4-9201-6A87235F9D74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วงรี 50">
            <a:extLst>
              <a:ext uri="{FF2B5EF4-FFF2-40B4-BE49-F238E27FC236}">
                <a16:creationId xmlns:a16="http://schemas.microsoft.com/office/drawing/2014/main" id="{4F2D7122-FAD0-400B-876D-9A8E32A496C3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id="{16F1F485-F129-40B9-B918-D7B969BB53AC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32035510-A09D-4A1B-8EC2-9D462605592E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077977F9-EF89-4103-A774-A8F92AA6986E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77CEB102-F528-4FE7-B41C-A2E34F13DBEF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Google Shape;255;p42">
            <a:extLst>
              <a:ext uri="{FF2B5EF4-FFF2-40B4-BE49-F238E27FC236}">
                <a16:creationId xmlns:a16="http://schemas.microsoft.com/office/drawing/2014/main" id="{76C5DBA8-160F-4E45-8F9A-659AF3371E61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" name="กลุ่ม 56">
            <a:extLst>
              <a:ext uri="{FF2B5EF4-FFF2-40B4-BE49-F238E27FC236}">
                <a16:creationId xmlns:a16="http://schemas.microsoft.com/office/drawing/2014/main" id="{16C7C78B-97EA-46C4-ADC2-D646E9333A34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id="{C740C648-E2EB-461D-9C5A-85DD4EFFF2C5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id="{E4188CC2-1BE4-4184-B439-AECA1C326282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Google Shape;262;p43">
            <a:extLst>
              <a:ext uri="{FF2B5EF4-FFF2-40B4-BE49-F238E27FC236}">
                <a16:creationId xmlns:a16="http://schemas.microsoft.com/office/drawing/2014/main" id="{75DF9596-C607-4194-ABAD-BE4BA491D4F6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1028995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3674247" y="4225985"/>
            <a:ext cx="4734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 Computation</a:t>
            </a:r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9158F73-F4F2-4F8D-ADF7-8A3DDB501379}"/>
              </a:ext>
            </a:extLst>
          </p:cNvPr>
          <p:cNvSpPr/>
          <p:nvPr/>
        </p:nvSpPr>
        <p:spPr>
          <a:xfrm>
            <a:off x="4619448" y="3616317"/>
            <a:ext cx="4499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CNN Model Training and Finetune</a:t>
            </a:r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C7D22569-6169-4A2A-959A-D55B1C484926}"/>
              </a:ext>
            </a:extLst>
          </p:cNvPr>
          <p:cNvSpPr/>
          <p:nvPr/>
        </p:nvSpPr>
        <p:spPr>
          <a:xfrm>
            <a:off x="5450799" y="2940040"/>
            <a:ext cx="2819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5568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Class Specific SVM Classifiers Training</a:t>
            </a:r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5075F451-F899-4684-AB10-A9E44DBB7844}"/>
              </a:ext>
            </a:extLst>
          </p:cNvPr>
          <p:cNvSpPr/>
          <p:nvPr/>
        </p:nvSpPr>
        <p:spPr>
          <a:xfrm>
            <a:off x="6249044" y="2205832"/>
            <a:ext cx="2819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Bounding Box Regression Training</a:t>
            </a:r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8B770398-EDFA-4AE4-BEE5-9767589FF143}"/>
              </a:ext>
            </a:extLst>
          </p:cNvPr>
          <p:cNvGrpSpPr/>
          <p:nvPr/>
        </p:nvGrpSpPr>
        <p:grpSpPr>
          <a:xfrm>
            <a:off x="2675186" y="2947656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F627D069-9993-49A1-AE39-6979EF98ADCF}"/>
              </a:ext>
            </a:extLst>
          </p:cNvPr>
          <p:cNvGrpSpPr/>
          <p:nvPr/>
        </p:nvGrpSpPr>
        <p:grpSpPr>
          <a:xfrm>
            <a:off x="3656798" y="2306725"/>
            <a:ext cx="999352" cy="1633696"/>
            <a:chOff x="3656798" y="2306725"/>
            <a:chExt cx="999352" cy="1633696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11A9C3F2-4278-4FD1-918B-558BD2909135}"/>
                </a:ext>
              </a:extLst>
            </p:cNvPr>
            <p:cNvGrpSpPr/>
            <p:nvPr/>
          </p:nvGrpSpPr>
          <p:grpSpPr>
            <a:xfrm>
              <a:off x="3656798" y="2508242"/>
              <a:ext cx="793081" cy="1432179"/>
              <a:chOff x="3387084" y="2672470"/>
              <a:chExt cx="793081" cy="1432179"/>
            </a:xfrm>
          </p:grpSpPr>
          <p:sp>
            <p:nvSpPr>
              <p:cNvPr id="19" name="Google Shape;277;p24">
                <a:extLst>
                  <a:ext uri="{FF2B5EF4-FFF2-40B4-BE49-F238E27FC236}">
                    <a16:creationId xmlns:a16="http://schemas.microsoft.com/office/drawing/2014/main" id="{CCE35396-ECF4-43E0-AE72-6BC614CD7DC7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4" name="Google Shape;292;p24">
                <a:extLst>
                  <a:ext uri="{FF2B5EF4-FFF2-40B4-BE49-F238E27FC236}">
                    <a16:creationId xmlns:a16="http://schemas.microsoft.com/office/drawing/2014/main" id="{E186D9C8-82D0-45A1-86E8-F4AC67DAA333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5" name="Google Shape;293;p24">
                <a:extLst>
                  <a:ext uri="{FF2B5EF4-FFF2-40B4-BE49-F238E27FC236}">
                    <a16:creationId xmlns:a16="http://schemas.microsoft.com/office/drawing/2014/main" id="{01A83096-FC28-4F39-A640-77081D7D0C4E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6" name="Google Shape;294;p24">
                <a:extLst>
                  <a:ext uri="{FF2B5EF4-FFF2-40B4-BE49-F238E27FC236}">
                    <a16:creationId xmlns:a16="http://schemas.microsoft.com/office/drawing/2014/main" id="{DCF5677B-29C8-400E-96B0-CFA3AFCC5FAE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7" name="Google Shape;295;p24">
                <a:extLst>
                  <a:ext uri="{FF2B5EF4-FFF2-40B4-BE49-F238E27FC236}">
                    <a16:creationId xmlns:a16="http://schemas.microsoft.com/office/drawing/2014/main" id="{42B1D84B-A809-4647-8934-E232F5CB8012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8" name="Google Shape;296;p24">
                <a:extLst>
                  <a:ext uri="{FF2B5EF4-FFF2-40B4-BE49-F238E27FC236}">
                    <a16:creationId xmlns:a16="http://schemas.microsoft.com/office/drawing/2014/main" id="{1C45CF90-EEC3-4086-92A5-9CD55C4DAA42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9" name="Google Shape;297;p24">
                <a:extLst>
                  <a:ext uri="{FF2B5EF4-FFF2-40B4-BE49-F238E27FC236}">
                    <a16:creationId xmlns:a16="http://schemas.microsoft.com/office/drawing/2014/main" id="{EDBD27DE-1F27-4EFE-A1E4-FA6E265D7BBC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sp>
          <p:nvSpPr>
            <p:cNvPr id="64" name="สี่เหลี่ยมผืนผ้า 63">
              <a:extLst>
                <a:ext uri="{FF2B5EF4-FFF2-40B4-BE49-F238E27FC236}">
                  <a16:creationId xmlns:a16="http://schemas.microsoft.com/office/drawing/2014/main" id="{C9BBD3A9-8EEF-421E-8118-CF9CA299BC80}"/>
                </a:ext>
              </a:extLst>
            </p:cNvPr>
            <p:cNvSpPr/>
            <p:nvPr/>
          </p:nvSpPr>
          <p:spPr>
            <a:xfrm>
              <a:off x="3863055" y="2306725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2</a:t>
              </a: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84A41623-6A14-4EE0-989C-77C23DA5E182}"/>
              </a:ext>
            </a:extLst>
          </p:cNvPr>
          <p:cNvGrpSpPr/>
          <p:nvPr/>
        </p:nvGrpSpPr>
        <p:grpSpPr>
          <a:xfrm>
            <a:off x="4450714" y="1703340"/>
            <a:ext cx="991475" cy="1636810"/>
            <a:chOff x="4450714" y="1703340"/>
            <a:chExt cx="991475" cy="1636810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46D26B8A-DBC4-4D58-A2BC-54DE5894A019}"/>
                </a:ext>
              </a:extLst>
            </p:cNvPr>
            <p:cNvGrpSpPr/>
            <p:nvPr/>
          </p:nvGrpSpPr>
          <p:grpSpPr>
            <a:xfrm>
              <a:off x="4450714" y="1907987"/>
              <a:ext cx="793094" cy="1432163"/>
              <a:chOff x="4029661" y="2130887"/>
              <a:chExt cx="793094" cy="1432163"/>
            </a:xfrm>
          </p:grpSpPr>
          <p:sp>
            <p:nvSpPr>
              <p:cNvPr id="20" name="Google Shape;278;p24">
                <a:extLst>
                  <a:ext uri="{FF2B5EF4-FFF2-40B4-BE49-F238E27FC236}">
                    <a16:creationId xmlns:a16="http://schemas.microsoft.com/office/drawing/2014/main" id="{D7BBA27D-312C-4D36-A6BA-768D3CD45FCE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98;p24">
                <a:extLst>
                  <a:ext uri="{FF2B5EF4-FFF2-40B4-BE49-F238E27FC236}">
                    <a16:creationId xmlns:a16="http://schemas.microsoft.com/office/drawing/2014/main" id="{DC1C8331-786F-4E98-82F5-E5E9ED6EF438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9;p24">
                <a:extLst>
                  <a:ext uri="{FF2B5EF4-FFF2-40B4-BE49-F238E27FC236}">
                    <a16:creationId xmlns:a16="http://schemas.microsoft.com/office/drawing/2014/main" id="{0A2A61AF-B544-44A6-BA47-704A8AFD23A1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0;p24">
                <a:extLst>
                  <a:ext uri="{FF2B5EF4-FFF2-40B4-BE49-F238E27FC236}">
                    <a16:creationId xmlns:a16="http://schemas.microsoft.com/office/drawing/2014/main" id="{D36E4467-7CB0-4318-8595-6B699CFBF117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1;p24">
                <a:extLst>
                  <a:ext uri="{FF2B5EF4-FFF2-40B4-BE49-F238E27FC236}">
                    <a16:creationId xmlns:a16="http://schemas.microsoft.com/office/drawing/2014/main" id="{01A275D8-EE45-4E20-B3FE-A8DDA885F7BA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2;p24">
                <a:extLst>
                  <a:ext uri="{FF2B5EF4-FFF2-40B4-BE49-F238E27FC236}">
                    <a16:creationId xmlns:a16="http://schemas.microsoft.com/office/drawing/2014/main" id="{D3C33133-BC6D-45E5-8540-E3B8825BEE1E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3;p24">
                <a:extLst>
                  <a:ext uri="{FF2B5EF4-FFF2-40B4-BE49-F238E27FC236}">
                    <a16:creationId xmlns:a16="http://schemas.microsoft.com/office/drawing/2014/main" id="{F6CA8ED2-D63D-4A25-B279-FBDB3767E4EB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217BE3AF-5DA0-4B37-AB5D-CFE9A34D0854}"/>
                </a:ext>
              </a:extLst>
            </p:cNvPr>
            <p:cNvSpPr/>
            <p:nvPr/>
          </p:nvSpPr>
          <p:spPr>
            <a:xfrm>
              <a:off x="4649094" y="170334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3</a:t>
              </a:r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FA440370-23C1-4740-A2E3-8082C009B7FA}"/>
              </a:ext>
            </a:extLst>
          </p:cNvPr>
          <p:cNvGrpSpPr/>
          <p:nvPr/>
        </p:nvGrpSpPr>
        <p:grpSpPr>
          <a:xfrm>
            <a:off x="5268084" y="1129980"/>
            <a:ext cx="980960" cy="1633462"/>
            <a:chOff x="5268084" y="1129980"/>
            <a:chExt cx="980960" cy="1633462"/>
          </a:xfrm>
        </p:grpSpPr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9D8D2E65-4C8D-4317-953B-CEFE2BBD8415}"/>
                </a:ext>
              </a:extLst>
            </p:cNvPr>
            <p:cNvGrpSpPr/>
            <p:nvPr/>
          </p:nvGrpSpPr>
          <p:grpSpPr>
            <a:xfrm>
              <a:off x="5268084" y="1330963"/>
              <a:ext cx="793080" cy="1432479"/>
              <a:chOff x="4594346" y="1498090"/>
              <a:chExt cx="793080" cy="1432479"/>
            </a:xfrm>
          </p:grpSpPr>
          <p:sp>
            <p:nvSpPr>
              <p:cNvPr id="47" name="Google Shape;304;p24">
                <a:extLst>
                  <a:ext uri="{FF2B5EF4-FFF2-40B4-BE49-F238E27FC236}">
                    <a16:creationId xmlns:a16="http://schemas.microsoft.com/office/drawing/2014/main" id="{4117061F-53EE-499F-99AC-C849B9BBF334}"/>
                  </a:ext>
                </a:extLst>
              </p:cNvPr>
              <p:cNvSpPr/>
              <p:nvPr/>
            </p:nvSpPr>
            <p:spPr>
              <a:xfrm flipH="1">
                <a:off x="4594346" y="1498090"/>
                <a:ext cx="793080" cy="14324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35" extrusionOk="0">
                    <a:moveTo>
                      <a:pt x="29322" y="0"/>
                    </a:moveTo>
                    <a:lnTo>
                      <a:pt x="15302" y="8160"/>
                    </a:lnTo>
                    <a:lnTo>
                      <a:pt x="15241" y="56854"/>
                    </a:lnTo>
                    <a:lnTo>
                      <a:pt x="0" y="65645"/>
                    </a:lnTo>
                    <a:lnTo>
                      <a:pt x="20" y="73723"/>
                    </a:lnTo>
                    <a:lnTo>
                      <a:pt x="29261" y="90734"/>
                    </a:lnTo>
                    <a:lnTo>
                      <a:pt x="58685" y="73723"/>
                    </a:lnTo>
                    <a:lnTo>
                      <a:pt x="58685" y="65645"/>
                    </a:lnTo>
                    <a:lnTo>
                      <a:pt x="43383" y="56773"/>
                    </a:lnTo>
                    <a:lnTo>
                      <a:pt x="43424" y="8160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5;p24">
                <a:extLst>
                  <a:ext uri="{FF2B5EF4-FFF2-40B4-BE49-F238E27FC236}">
                    <a16:creationId xmlns:a16="http://schemas.microsoft.com/office/drawing/2014/main" id="{DC7EC1AA-0D6A-47BC-84FA-48C3124343BA}"/>
                  </a:ext>
                </a:extLst>
              </p:cNvPr>
              <p:cNvSpPr/>
              <p:nvPr/>
            </p:nvSpPr>
            <p:spPr>
              <a:xfrm flipH="1">
                <a:off x="4594629" y="2266199"/>
                <a:ext cx="792797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5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65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6;p24">
                <a:extLst>
                  <a:ext uri="{FF2B5EF4-FFF2-40B4-BE49-F238E27FC236}">
                    <a16:creationId xmlns:a16="http://schemas.microsoft.com/office/drawing/2014/main" id="{6DA534D1-4E54-4EC1-9A80-2E234E3FCFF7}"/>
                  </a:ext>
                </a:extLst>
              </p:cNvPr>
              <p:cNvSpPr/>
              <p:nvPr/>
            </p:nvSpPr>
            <p:spPr>
              <a:xfrm flipH="1">
                <a:off x="4991980" y="2534445"/>
                <a:ext cx="395446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91" extrusionOk="0">
                    <a:moveTo>
                      <a:pt x="0" y="1"/>
                    </a:moveTo>
                    <a:lnTo>
                      <a:pt x="20" y="8079"/>
                    </a:lnTo>
                    <a:lnTo>
                      <a:pt x="29261" y="2509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7;p24">
                <a:extLst>
                  <a:ext uri="{FF2B5EF4-FFF2-40B4-BE49-F238E27FC236}">
                    <a16:creationId xmlns:a16="http://schemas.microsoft.com/office/drawing/2014/main" id="{1F533857-ABE7-413B-9875-E5F5C37F291F}"/>
                  </a:ext>
                </a:extLst>
              </p:cNvPr>
              <p:cNvSpPr/>
              <p:nvPr/>
            </p:nvSpPr>
            <p:spPr>
              <a:xfrm flipH="1">
                <a:off x="4594346" y="2534445"/>
                <a:ext cx="397932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9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1" y="2509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8;p24">
                <a:extLst>
                  <a:ext uri="{FF2B5EF4-FFF2-40B4-BE49-F238E27FC236}">
                    <a16:creationId xmlns:a16="http://schemas.microsoft.com/office/drawing/2014/main" id="{D9D80576-5224-4124-B99A-A9A468AA91C1}"/>
                  </a:ext>
                </a:extLst>
              </p:cNvPr>
              <p:cNvSpPr/>
              <p:nvPr/>
            </p:nvSpPr>
            <p:spPr>
              <a:xfrm flipH="1">
                <a:off x="4800596" y="1498090"/>
                <a:ext cx="380040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6300" extrusionOk="0">
                    <a:moveTo>
                      <a:pt x="14020" y="0"/>
                    </a:moveTo>
                    <a:lnTo>
                      <a:pt x="0" y="8160"/>
                    </a:lnTo>
                    <a:lnTo>
                      <a:pt x="14102" y="16299"/>
                    </a:lnTo>
                    <a:lnTo>
                      <a:pt x="28122" y="816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9;p24">
                <a:extLst>
                  <a:ext uri="{FF2B5EF4-FFF2-40B4-BE49-F238E27FC236}">
                    <a16:creationId xmlns:a16="http://schemas.microsoft.com/office/drawing/2014/main" id="{8F525499-E2A3-479F-82FA-2765D1AB1B64}"/>
                  </a:ext>
                </a:extLst>
              </p:cNvPr>
              <p:cNvSpPr/>
              <p:nvPr/>
            </p:nvSpPr>
            <p:spPr>
              <a:xfrm flipH="1">
                <a:off x="4800596" y="1626900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2" y="8140"/>
                    </a:lnTo>
                    <a:lnTo>
                      <a:pt x="1" y="65076"/>
                    </a:lnTo>
                    <a:lnTo>
                      <a:pt x="14041" y="5691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0;p24">
                <a:extLst>
                  <a:ext uri="{FF2B5EF4-FFF2-40B4-BE49-F238E27FC236}">
                    <a16:creationId xmlns:a16="http://schemas.microsoft.com/office/drawing/2014/main" id="{96C65580-D49D-4648-BA3D-94161C31E539}"/>
                  </a:ext>
                </a:extLst>
              </p:cNvPr>
              <p:cNvSpPr/>
              <p:nvPr/>
            </p:nvSpPr>
            <p:spPr>
              <a:xfrm flipH="1">
                <a:off x="4990061" y="1626900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16"/>
                    </a:lnTo>
                    <a:lnTo>
                      <a:pt x="14102" y="65076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FA3436F3-2E2F-4444-9BC9-D9F2BAABC57A}"/>
                </a:ext>
              </a:extLst>
            </p:cNvPr>
            <p:cNvSpPr/>
            <p:nvPr/>
          </p:nvSpPr>
          <p:spPr>
            <a:xfrm>
              <a:off x="5455949" y="112998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4</a:t>
              </a:r>
            </a:p>
          </p:txBody>
        </p:sp>
      </p:grp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49B0F88F-0C4F-461F-BAA1-A6A2D06F9CB6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72185862-EC6F-4AA6-92DF-2B992AD0BDF5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CBF6B38D-CDD9-49E5-9A7C-E91EE9FA1B54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วงรี 66">
            <a:extLst>
              <a:ext uri="{FF2B5EF4-FFF2-40B4-BE49-F238E27FC236}">
                <a16:creationId xmlns:a16="http://schemas.microsoft.com/office/drawing/2014/main" id="{48BF40AB-E1B3-4EF9-AA47-0DC177679153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วงรี 67">
            <a:extLst>
              <a:ext uri="{FF2B5EF4-FFF2-40B4-BE49-F238E27FC236}">
                <a16:creationId xmlns:a16="http://schemas.microsoft.com/office/drawing/2014/main" id="{3A05ABB8-46B8-45CA-9DBC-B8D38D080577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วงรี 68">
            <a:extLst>
              <a:ext uri="{FF2B5EF4-FFF2-40B4-BE49-F238E27FC236}">
                <a16:creationId xmlns:a16="http://schemas.microsoft.com/office/drawing/2014/main" id="{12D05DD9-3D50-49EC-A0D7-8B68FABC740F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Google Shape;255;p42">
            <a:extLst>
              <a:ext uri="{FF2B5EF4-FFF2-40B4-BE49-F238E27FC236}">
                <a16:creationId xmlns:a16="http://schemas.microsoft.com/office/drawing/2014/main" id="{40F712CC-BA31-48C1-9403-AAB6B99FAC4D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14086EF0-3B3F-4EF7-A555-EF99A9577392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72" name="วงรี 71">
              <a:extLst>
                <a:ext uri="{FF2B5EF4-FFF2-40B4-BE49-F238E27FC236}">
                  <a16:creationId xmlns:a16="http://schemas.microsoft.com/office/drawing/2014/main" id="{881A16D4-373B-4C82-9987-352C0C098D9E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วงรี 72">
              <a:extLst>
                <a:ext uri="{FF2B5EF4-FFF2-40B4-BE49-F238E27FC236}">
                  <a16:creationId xmlns:a16="http://schemas.microsoft.com/office/drawing/2014/main" id="{47DE6B4A-AF10-4A5A-BD26-DE81A9CB08F3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Google Shape;262;p43">
            <a:extLst>
              <a:ext uri="{FF2B5EF4-FFF2-40B4-BE49-F238E27FC236}">
                <a16:creationId xmlns:a16="http://schemas.microsoft.com/office/drawing/2014/main" id="{EDFE7771-13DE-43FC-B434-EF34E17F0240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75" name="วงรี 74">
            <a:extLst>
              <a:ext uri="{FF2B5EF4-FFF2-40B4-BE49-F238E27FC236}">
                <a16:creationId xmlns:a16="http://schemas.microsoft.com/office/drawing/2014/main" id="{11C29819-9C8A-486D-B6FC-204EF33374B4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63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55" name="Google Shape;243;p23">
            <a:extLst>
              <a:ext uri="{FF2B5EF4-FFF2-40B4-BE49-F238E27FC236}">
                <a16:creationId xmlns:a16="http://schemas.microsoft.com/office/drawing/2014/main" id="{02A01045-08BD-462A-9861-B32534632B6F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851825" y="244322"/>
            <a:chExt cx="1901475" cy="4269653"/>
          </a:xfrm>
        </p:grpSpPr>
        <p:sp>
          <p:nvSpPr>
            <p:cNvPr id="67" name="Google Shape;247;p23">
              <a:extLst>
                <a:ext uri="{FF2B5EF4-FFF2-40B4-BE49-F238E27FC236}">
                  <a16:creationId xmlns:a16="http://schemas.microsoft.com/office/drawing/2014/main" id="{23043B79-EE69-4669-AA48-06C1DC83A5A4}"/>
                </a:ext>
              </a:extLst>
            </p:cNvPr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8;p23">
              <a:extLst>
                <a:ext uri="{FF2B5EF4-FFF2-40B4-BE49-F238E27FC236}">
                  <a16:creationId xmlns:a16="http://schemas.microsoft.com/office/drawing/2014/main" id="{FA3AF4E2-9660-4D93-9AE7-BF8413118569}"/>
                </a:ext>
              </a:extLst>
            </p:cNvPr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9;p23">
              <a:extLst>
                <a:ext uri="{FF2B5EF4-FFF2-40B4-BE49-F238E27FC236}">
                  <a16:creationId xmlns:a16="http://schemas.microsoft.com/office/drawing/2014/main" id="{08D67EDB-813E-4FCD-9C04-994CDAA2FA68}"/>
                </a:ext>
              </a:extLst>
            </p:cNvPr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0;p23">
              <a:extLst>
                <a:ext uri="{FF2B5EF4-FFF2-40B4-BE49-F238E27FC236}">
                  <a16:creationId xmlns:a16="http://schemas.microsoft.com/office/drawing/2014/main" id="{EAD47586-EA24-40E9-9A6C-60B2C29C470E}"/>
                </a:ext>
              </a:extLst>
            </p:cNvPr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1;p23">
              <a:extLst>
                <a:ext uri="{FF2B5EF4-FFF2-40B4-BE49-F238E27FC236}">
                  <a16:creationId xmlns:a16="http://schemas.microsoft.com/office/drawing/2014/main" id="{84A795B0-32F3-405A-BA42-2D7A59DA6B5F}"/>
                </a:ext>
              </a:extLst>
            </p:cNvPr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2;p23">
              <a:extLst>
                <a:ext uri="{FF2B5EF4-FFF2-40B4-BE49-F238E27FC236}">
                  <a16:creationId xmlns:a16="http://schemas.microsoft.com/office/drawing/2014/main" id="{CBD5101A-E3BB-4705-85AF-0C669232EC52}"/>
                </a:ext>
              </a:extLst>
            </p:cNvPr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3;p23">
              <a:extLst>
                <a:ext uri="{FF2B5EF4-FFF2-40B4-BE49-F238E27FC236}">
                  <a16:creationId xmlns:a16="http://schemas.microsoft.com/office/drawing/2014/main" id="{18110ADC-C372-4191-BABC-9D54D040D3B8}"/>
                </a:ext>
              </a:extLst>
            </p:cNvPr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254;p23">
              <a:extLst>
                <a:ext uri="{FF2B5EF4-FFF2-40B4-BE49-F238E27FC236}">
                  <a16:creationId xmlns:a16="http://schemas.microsoft.com/office/drawing/2014/main" id="{DA9B96A5-4573-44AA-AC12-D02D7CF65CC7}"/>
                </a:ext>
              </a:extLst>
            </p:cNvPr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5;p23">
              <a:extLst>
                <a:ext uri="{FF2B5EF4-FFF2-40B4-BE49-F238E27FC236}">
                  <a16:creationId xmlns:a16="http://schemas.microsoft.com/office/drawing/2014/main" id="{C87A108F-36AD-4EBE-BB96-8DB755E90443}"/>
                </a:ext>
              </a:extLst>
            </p:cNvPr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6;p23">
              <a:extLst>
                <a:ext uri="{FF2B5EF4-FFF2-40B4-BE49-F238E27FC236}">
                  <a16:creationId xmlns:a16="http://schemas.microsoft.com/office/drawing/2014/main" id="{20229BBF-C7EF-40AA-A8EB-278BBC21BBA4}"/>
                </a:ext>
              </a:extLst>
            </p:cNvPr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rgbClr val="D0F09F"/>
            </a:solidFill>
            <a:ln>
              <a:solidFill>
                <a:srgbClr val="D0F09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7;p23">
              <a:extLst>
                <a:ext uri="{FF2B5EF4-FFF2-40B4-BE49-F238E27FC236}">
                  <a16:creationId xmlns:a16="http://schemas.microsoft.com/office/drawing/2014/main" id="{24625A58-88F9-4B7F-8A99-122F260F6551}"/>
                </a:ext>
              </a:extLst>
            </p:cNvPr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8;p23">
              <a:extLst>
                <a:ext uri="{FF2B5EF4-FFF2-40B4-BE49-F238E27FC236}">
                  <a16:creationId xmlns:a16="http://schemas.microsoft.com/office/drawing/2014/main" id="{41900995-B668-4E6F-8202-84FCD6BE5708}"/>
                </a:ext>
              </a:extLst>
            </p:cNvPr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9DA27C8-59AC-4BE2-A42D-81F7AF8A74BB}"/>
              </a:ext>
            </a:extLst>
          </p:cNvPr>
          <p:cNvSpPr/>
          <p:nvPr/>
        </p:nvSpPr>
        <p:spPr>
          <a:xfrm>
            <a:off x="3965083" y="1291758"/>
            <a:ext cx="1952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6BE97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Image warping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3779378-3D70-4869-856E-6861043CCAAB}"/>
              </a:ext>
            </a:extLst>
          </p:cNvPr>
          <p:cNvSpPr/>
          <p:nvPr/>
        </p:nvSpPr>
        <p:spPr>
          <a:xfrm>
            <a:off x="3966520" y="2080331"/>
            <a:ext cx="274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Image Warping คือการทำให้ภาพผิดรูปในที่นี้ทำเพื่อให้ภาพมีขนาดเท่ากันหมดทั้งนี้ยังอาจทำให้เสียอัตราส่วนดั้งเดิมได้</a:t>
            </a:r>
          </a:p>
        </p:txBody>
      </p:sp>
      <p:sp>
        <p:nvSpPr>
          <p:cNvPr id="79" name="สี่เหลี่ยมผืนผ้า 78">
            <a:extLst>
              <a:ext uri="{FF2B5EF4-FFF2-40B4-BE49-F238E27FC236}">
                <a16:creationId xmlns:a16="http://schemas.microsoft.com/office/drawing/2014/main" id="{CB9EC7BF-813E-4A5F-87DA-EA7E29776083}"/>
              </a:ext>
            </a:extLst>
          </p:cNvPr>
          <p:cNvSpPr/>
          <p:nvPr/>
        </p:nvSpPr>
        <p:spPr>
          <a:xfrm>
            <a:off x="3966520" y="3137440"/>
            <a:ext cx="274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เนื่องจากในขั้น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จำเป็นต้อง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fixed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ขนาดของรูปภาพที่จะนำมา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train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จึงต้องทำการ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image wrapping</a:t>
            </a:r>
          </a:p>
        </p:txBody>
      </p:sp>
      <p:sp>
        <p:nvSpPr>
          <p:cNvPr id="80" name="สี่เหลี่ยมผืนผ้า 79">
            <a:extLst>
              <a:ext uri="{FF2B5EF4-FFF2-40B4-BE49-F238E27FC236}">
                <a16:creationId xmlns:a16="http://schemas.microsoft.com/office/drawing/2014/main" id="{C9B12C41-F298-4595-9ED1-42A060DCE04E}"/>
              </a:ext>
            </a:extLst>
          </p:cNvPr>
          <p:cNvSpPr/>
          <p:nvPr/>
        </p:nvSpPr>
        <p:spPr>
          <a:xfrm>
            <a:off x="3966520" y="4194548"/>
            <a:ext cx="2750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การทำ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Image Warping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มีหลายวิธีจากในรูป เรียกว่า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Scaling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3FAD24B-114E-4F28-9D50-20FAA106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16" y="1061380"/>
            <a:ext cx="2359255" cy="39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วงรี 80">
            <a:extLst>
              <a:ext uri="{FF2B5EF4-FFF2-40B4-BE49-F238E27FC236}">
                <a16:creationId xmlns:a16="http://schemas.microsoft.com/office/drawing/2014/main" id="{23DE7736-CC95-41B8-AD39-39301ADDF4ED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วงรี 81">
            <a:extLst>
              <a:ext uri="{FF2B5EF4-FFF2-40B4-BE49-F238E27FC236}">
                <a16:creationId xmlns:a16="http://schemas.microsoft.com/office/drawing/2014/main" id="{665271F0-8931-4F22-A383-8D6066F013AB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วงรี 82">
            <a:extLst>
              <a:ext uri="{FF2B5EF4-FFF2-40B4-BE49-F238E27FC236}">
                <a16:creationId xmlns:a16="http://schemas.microsoft.com/office/drawing/2014/main" id="{6002E885-40FF-47FA-ABAC-8AB024A1EE6A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วงรี 83">
            <a:extLst>
              <a:ext uri="{FF2B5EF4-FFF2-40B4-BE49-F238E27FC236}">
                <a16:creationId xmlns:a16="http://schemas.microsoft.com/office/drawing/2014/main" id="{C266A05E-6D6A-45BB-8269-97EDF831D446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วงรี 84">
            <a:extLst>
              <a:ext uri="{FF2B5EF4-FFF2-40B4-BE49-F238E27FC236}">
                <a16:creationId xmlns:a16="http://schemas.microsoft.com/office/drawing/2014/main" id="{FE9D337A-B5C6-4A2E-8BD0-DB0207FA76E3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วงรี 85">
            <a:extLst>
              <a:ext uri="{FF2B5EF4-FFF2-40B4-BE49-F238E27FC236}">
                <a16:creationId xmlns:a16="http://schemas.microsoft.com/office/drawing/2014/main" id="{680ACE53-59FC-4B64-8253-5F30356D7211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Google Shape;255;p42">
            <a:extLst>
              <a:ext uri="{FF2B5EF4-FFF2-40B4-BE49-F238E27FC236}">
                <a16:creationId xmlns:a16="http://schemas.microsoft.com/office/drawing/2014/main" id="{B346A335-65A0-4C06-BD49-4A85409DB3B6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0509BB0F-E5D0-4EB8-88D4-3805D3CB3059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89" name="วงรี 88">
              <a:extLst>
                <a:ext uri="{FF2B5EF4-FFF2-40B4-BE49-F238E27FC236}">
                  <a16:creationId xmlns:a16="http://schemas.microsoft.com/office/drawing/2014/main" id="{A1F13E9E-F17F-4782-A191-AC7D52D8A64A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วงรี 89">
              <a:extLst>
                <a:ext uri="{FF2B5EF4-FFF2-40B4-BE49-F238E27FC236}">
                  <a16:creationId xmlns:a16="http://schemas.microsoft.com/office/drawing/2014/main" id="{0B3691A9-13D7-4F43-8269-92F62516F6D2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Google Shape;262;p43">
            <a:extLst>
              <a:ext uri="{FF2B5EF4-FFF2-40B4-BE49-F238E27FC236}">
                <a16:creationId xmlns:a16="http://schemas.microsoft.com/office/drawing/2014/main" id="{F4B27AD2-3458-4F71-8892-47AC6BE6D9FC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92" name="วงรี 91">
            <a:extLst>
              <a:ext uri="{FF2B5EF4-FFF2-40B4-BE49-F238E27FC236}">
                <a16:creationId xmlns:a16="http://schemas.microsoft.com/office/drawing/2014/main" id="{7BD30367-74CF-4D7D-BEEF-BCF4792579D5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" grpId="0"/>
      <p:bldP spid="13" grpId="0"/>
      <p:bldP spid="79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8A5CC89-B339-49F4-A875-9E7607391F2B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537794" y="1699980"/>
            <a:chExt cx="1225936" cy="2753127"/>
          </a:xfrm>
        </p:grpSpPr>
        <p:sp>
          <p:nvSpPr>
            <p:cNvPr id="37" name="Google Shape;247;p23">
              <a:extLst>
                <a:ext uri="{FF2B5EF4-FFF2-40B4-BE49-F238E27FC236}">
                  <a16:creationId xmlns:a16="http://schemas.microsoft.com/office/drawing/2014/main" id="{08F00282-A403-49EC-84B3-05F79448956F}"/>
                </a:ext>
              </a:extLst>
            </p:cNvPr>
            <p:cNvSpPr/>
            <p:nvPr/>
          </p:nvSpPr>
          <p:spPr>
            <a:xfrm>
              <a:off x="2537794" y="3543550"/>
              <a:ext cx="1225646" cy="706957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;p23">
              <a:extLst>
                <a:ext uri="{FF2B5EF4-FFF2-40B4-BE49-F238E27FC236}">
                  <a16:creationId xmlns:a16="http://schemas.microsoft.com/office/drawing/2014/main" id="{49DECA5B-2B87-4EB7-B15E-916C3E9D9F88}"/>
                </a:ext>
              </a:extLst>
            </p:cNvPr>
            <p:cNvSpPr/>
            <p:nvPr/>
          </p:nvSpPr>
          <p:spPr>
            <a:xfrm>
              <a:off x="2537794" y="3896730"/>
              <a:ext cx="612396" cy="556377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;p23">
              <a:extLst>
                <a:ext uri="{FF2B5EF4-FFF2-40B4-BE49-F238E27FC236}">
                  <a16:creationId xmlns:a16="http://schemas.microsoft.com/office/drawing/2014/main" id="{88A1C80C-8735-443F-87CA-28C650381A50}"/>
                </a:ext>
              </a:extLst>
            </p:cNvPr>
            <p:cNvSpPr/>
            <p:nvPr/>
          </p:nvSpPr>
          <p:spPr>
            <a:xfrm>
              <a:off x="3146178" y="3896730"/>
              <a:ext cx="613556" cy="556377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3">
              <a:extLst>
                <a:ext uri="{FF2B5EF4-FFF2-40B4-BE49-F238E27FC236}">
                  <a16:creationId xmlns:a16="http://schemas.microsoft.com/office/drawing/2014/main" id="{CB823A1E-74A6-48AC-8DB0-3306BC1E7D78}"/>
                </a:ext>
              </a:extLst>
            </p:cNvPr>
            <p:cNvSpPr/>
            <p:nvPr/>
          </p:nvSpPr>
          <p:spPr>
            <a:xfrm>
              <a:off x="2537794" y="2931589"/>
              <a:ext cx="1225646" cy="707247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3">
              <a:extLst>
                <a:ext uri="{FF2B5EF4-FFF2-40B4-BE49-F238E27FC236}">
                  <a16:creationId xmlns:a16="http://schemas.microsoft.com/office/drawing/2014/main" id="{0D457342-AB9F-465E-B815-288315B83E43}"/>
                </a:ext>
              </a:extLst>
            </p:cNvPr>
            <p:cNvSpPr/>
            <p:nvPr/>
          </p:nvSpPr>
          <p:spPr>
            <a:xfrm>
              <a:off x="2537794" y="3280773"/>
              <a:ext cx="612396" cy="556377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3">
              <a:extLst>
                <a:ext uri="{FF2B5EF4-FFF2-40B4-BE49-F238E27FC236}">
                  <a16:creationId xmlns:a16="http://schemas.microsoft.com/office/drawing/2014/main" id="{F3A3B585-68F4-486B-B92B-7FCAB67AFFC5}"/>
                </a:ext>
              </a:extLst>
            </p:cNvPr>
            <p:cNvSpPr/>
            <p:nvPr/>
          </p:nvSpPr>
          <p:spPr>
            <a:xfrm>
              <a:off x="3150174" y="3280773"/>
              <a:ext cx="613556" cy="556377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3;p23">
              <a:extLst>
                <a:ext uri="{FF2B5EF4-FFF2-40B4-BE49-F238E27FC236}">
                  <a16:creationId xmlns:a16="http://schemas.microsoft.com/office/drawing/2014/main" id="{86BBF39A-ACD6-4276-9821-E50F199FD8F2}"/>
                </a:ext>
              </a:extLst>
            </p:cNvPr>
            <p:cNvSpPr/>
            <p:nvPr/>
          </p:nvSpPr>
          <p:spPr>
            <a:xfrm>
              <a:off x="2537794" y="2311925"/>
              <a:ext cx="1225646" cy="706957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6DA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54;p23">
              <a:extLst>
                <a:ext uri="{FF2B5EF4-FFF2-40B4-BE49-F238E27FC236}">
                  <a16:creationId xmlns:a16="http://schemas.microsoft.com/office/drawing/2014/main" id="{8F4F741D-8475-41D8-B146-57F5CA6F5C3D}"/>
                </a:ext>
              </a:extLst>
            </p:cNvPr>
            <p:cNvSpPr/>
            <p:nvPr/>
          </p:nvSpPr>
          <p:spPr>
            <a:xfrm>
              <a:off x="2537794" y="2665106"/>
              <a:ext cx="612396" cy="556087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5;p23">
              <a:extLst>
                <a:ext uri="{FF2B5EF4-FFF2-40B4-BE49-F238E27FC236}">
                  <a16:creationId xmlns:a16="http://schemas.microsoft.com/office/drawing/2014/main" id="{8C67597B-5946-46BB-82BC-9991B916AE1D}"/>
                </a:ext>
              </a:extLst>
            </p:cNvPr>
            <p:cNvSpPr/>
            <p:nvPr/>
          </p:nvSpPr>
          <p:spPr>
            <a:xfrm>
              <a:off x="3146178" y="2665106"/>
              <a:ext cx="613556" cy="556087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418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;p23">
              <a:extLst>
                <a:ext uri="{FF2B5EF4-FFF2-40B4-BE49-F238E27FC236}">
                  <a16:creationId xmlns:a16="http://schemas.microsoft.com/office/drawing/2014/main" id="{0A8D5686-2927-4EA2-82AD-9734BD30A152}"/>
                </a:ext>
              </a:extLst>
            </p:cNvPr>
            <p:cNvSpPr/>
            <p:nvPr/>
          </p:nvSpPr>
          <p:spPr>
            <a:xfrm>
              <a:off x="2537794" y="1699980"/>
              <a:ext cx="1225646" cy="706941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;p23">
              <a:extLst>
                <a:ext uri="{FF2B5EF4-FFF2-40B4-BE49-F238E27FC236}">
                  <a16:creationId xmlns:a16="http://schemas.microsoft.com/office/drawing/2014/main" id="{79D02E5C-E3AB-4B9A-A3FA-E5E910F9A6ED}"/>
                </a:ext>
              </a:extLst>
            </p:cNvPr>
            <p:cNvSpPr/>
            <p:nvPr/>
          </p:nvSpPr>
          <p:spPr>
            <a:xfrm>
              <a:off x="2537794" y="2049148"/>
              <a:ext cx="612396" cy="556393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8;p23">
              <a:extLst>
                <a:ext uri="{FF2B5EF4-FFF2-40B4-BE49-F238E27FC236}">
                  <a16:creationId xmlns:a16="http://schemas.microsoft.com/office/drawing/2014/main" id="{F97E3B78-93EA-4BF3-A740-B4E84CC891F5}"/>
                </a:ext>
              </a:extLst>
            </p:cNvPr>
            <p:cNvSpPr/>
            <p:nvPr/>
          </p:nvSpPr>
          <p:spPr>
            <a:xfrm>
              <a:off x="3150174" y="2049148"/>
              <a:ext cx="613556" cy="556393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91192E24-25E1-4561-8F03-E3565F977DEC}"/>
              </a:ext>
            </a:extLst>
          </p:cNvPr>
          <p:cNvSpPr/>
          <p:nvPr/>
        </p:nvSpPr>
        <p:spPr>
          <a:xfrm>
            <a:off x="3965083" y="1291758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9556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Intersection Over Union</a:t>
            </a:r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2243F48E-E68A-4B14-A1CB-B7325AAA4311}"/>
              </a:ext>
            </a:extLst>
          </p:cNvPr>
          <p:cNvSpPr/>
          <p:nvPr/>
        </p:nvSpPr>
        <p:spPr>
          <a:xfrm>
            <a:off x="3965083" y="2080331"/>
            <a:ext cx="48100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เป็นวิธีทางสถิติที่ใช้วัดความสอดคล้องของข้อมูลสองชุด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endParaRPr lang="th-TH" sz="16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สำหรับวิธีคิดนั้นเราจะดูในมุมมองของเซ็ต โดยเรามีสองเซ็ตคือ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P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ซึ่งแทนเซตของพิกเซลในกรอบที่เครื่องเลือกมา และ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G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คือเซตของพิกเซลในกรอบที่เป็นเฉลย (เรามักใช้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P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เพราะมันแทนคำว่า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Predicted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ส่วน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G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คือ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Ground truth)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D7B42EE-F561-4128-930C-49BD20D1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83" y="3813707"/>
            <a:ext cx="3510897" cy="102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วงรี 59">
            <a:extLst>
              <a:ext uri="{FF2B5EF4-FFF2-40B4-BE49-F238E27FC236}">
                <a16:creationId xmlns:a16="http://schemas.microsoft.com/office/drawing/2014/main" id="{A1F55A0D-64FA-4B16-ADA4-A99457CF932B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วงรี 60">
            <a:extLst>
              <a:ext uri="{FF2B5EF4-FFF2-40B4-BE49-F238E27FC236}">
                <a16:creationId xmlns:a16="http://schemas.microsoft.com/office/drawing/2014/main" id="{D8D6202E-A96D-4BC4-A4AF-71DCFF1D6452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id="{92B64753-BD08-4939-B206-85B011C250BB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id="{BBCAF614-CC1D-49A8-AD6D-B5AF09F02138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id="{25672FAF-0D33-4108-A703-4CC677B80E1B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id="{C3D25C68-5B5A-4275-BA8F-9B2CB916E7DF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Google Shape;255;p42">
            <a:extLst>
              <a:ext uri="{FF2B5EF4-FFF2-40B4-BE49-F238E27FC236}">
                <a16:creationId xmlns:a16="http://schemas.microsoft.com/office/drawing/2014/main" id="{BEFC23CE-8515-4AB7-A527-20524EEB8B1D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D6E90B8D-473B-40AC-BEBD-0296242B870C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id="{C58E48B5-B4C5-4D2F-9CCE-ADDFA61FA1FC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id="{A76B6FE1-FFA8-444A-91D0-25B279CDA641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Google Shape;262;p43">
            <a:extLst>
              <a:ext uri="{FF2B5EF4-FFF2-40B4-BE49-F238E27FC236}">
                <a16:creationId xmlns:a16="http://schemas.microsoft.com/office/drawing/2014/main" id="{C6DB1440-E9BD-4F71-8287-69D8B3E85783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84" name="วงรี 83">
            <a:extLst>
              <a:ext uri="{FF2B5EF4-FFF2-40B4-BE49-F238E27FC236}">
                <a16:creationId xmlns:a16="http://schemas.microsoft.com/office/drawing/2014/main" id="{A78C8DA0-2301-48F5-8148-DC359711029E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36" name="Google Shape;243;p23">
            <a:extLst>
              <a:ext uri="{FF2B5EF4-FFF2-40B4-BE49-F238E27FC236}">
                <a16:creationId xmlns:a16="http://schemas.microsoft.com/office/drawing/2014/main" id="{735A2960-2E65-4B3C-A67A-25F23C681A9C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851825" y="244322"/>
            <a:chExt cx="1901475" cy="4269653"/>
          </a:xfrm>
        </p:grpSpPr>
        <p:sp>
          <p:nvSpPr>
            <p:cNvPr id="37" name="Google Shape;247;p23">
              <a:extLst>
                <a:ext uri="{FF2B5EF4-FFF2-40B4-BE49-F238E27FC236}">
                  <a16:creationId xmlns:a16="http://schemas.microsoft.com/office/drawing/2014/main" id="{A3447EAA-8DDB-4A9B-90C7-FDCC513B4431}"/>
                </a:ext>
              </a:extLst>
            </p:cNvPr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;p23">
              <a:extLst>
                <a:ext uri="{FF2B5EF4-FFF2-40B4-BE49-F238E27FC236}">
                  <a16:creationId xmlns:a16="http://schemas.microsoft.com/office/drawing/2014/main" id="{8C6B3EDE-F121-4F37-9D59-46EE1405F637}"/>
                </a:ext>
              </a:extLst>
            </p:cNvPr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;p23">
              <a:extLst>
                <a:ext uri="{FF2B5EF4-FFF2-40B4-BE49-F238E27FC236}">
                  <a16:creationId xmlns:a16="http://schemas.microsoft.com/office/drawing/2014/main" id="{3871E82B-C31F-4C21-9B2F-B3100B21A777}"/>
                </a:ext>
              </a:extLst>
            </p:cNvPr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3">
              <a:extLst>
                <a:ext uri="{FF2B5EF4-FFF2-40B4-BE49-F238E27FC236}">
                  <a16:creationId xmlns:a16="http://schemas.microsoft.com/office/drawing/2014/main" id="{E185E645-92EF-462D-9B5F-632B6338D086}"/>
                </a:ext>
              </a:extLst>
            </p:cNvPr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3">
              <a:extLst>
                <a:ext uri="{FF2B5EF4-FFF2-40B4-BE49-F238E27FC236}">
                  <a16:creationId xmlns:a16="http://schemas.microsoft.com/office/drawing/2014/main" id="{5B7EA813-0142-4D8A-9AE1-1A07600CF78C}"/>
                </a:ext>
              </a:extLst>
            </p:cNvPr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3">
              <a:extLst>
                <a:ext uri="{FF2B5EF4-FFF2-40B4-BE49-F238E27FC236}">
                  <a16:creationId xmlns:a16="http://schemas.microsoft.com/office/drawing/2014/main" id="{843647CE-5FF1-457C-8602-D28905139F73}"/>
                </a:ext>
              </a:extLst>
            </p:cNvPr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3">
              <a:extLst>
                <a:ext uri="{FF2B5EF4-FFF2-40B4-BE49-F238E27FC236}">
                  <a16:creationId xmlns:a16="http://schemas.microsoft.com/office/drawing/2014/main" id="{40EA1CC6-9B8F-4CB6-A026-8CA4874F9A54}"/>
                </a:ext>
              </a:extLst>
            </p:cNvPr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54;p23">
              <a:extLst>
                <a:ext uri="{FF2B5EF4-FFF2-40B4-BE49-F238E27FC236}">
                  <a16:creationId xmlns:a16="http://schemas.microsoft.com/office/drawing/2014/main" id="{C77CDDEC-7A71-4F3D-A550-FB063F91C42C}"/>
                </a:ext>
              </a:extLst>
            </p:cNvPr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;p23">
              <a:extLst>
                <a:ext uri="{FF2B5EF4-FFF2-40B4-BE49-F238E27FC236}">
                  <a16:creationId xmlns:a16="http://schemas.microsoft.com/office/drawing/2014/main" id="{5C8CC0EA-EEBF-40DC-B5FC-552D836140FC}"/>
                </a:ext>
              </a:extLst>
            </p:cNvPr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;p23">
              <a:extLst>
                <a:ext uri="{FF2B5EF4-FFF2-40B4-BE49-F238E27FC236}">
                  <a16:creationId xmlns:a16="http://schemas.microsoft.com/office/drawing/2014/main" id="{AC475D4B-0C7D-4062-91BC-2906B9CDA10C}"/>
                </a:ext>
              </a:extLst>
            </p:cNvPr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;p23">
              <a:extLst>
                <a:ext uri="{FF2B5EF4-FFF2-40B4-BE49-F238E27FC236}">
                  <a16:creationId xmlns:a16="http://schemas.microsoft.com/office/drawing/2014/main" id="{0499F2BE-70B6-4930-B2C1-2E8EA7A86B36}"/>
                </a:ext>
              </a:extLst>
            </p:cNvPr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8;p23">
              <a:extLst>
                <a:ext uri="{FF2B5EF4-FFF2-40B4-BE49-F238E27FC236}">
                  <a16:creationId xmlns:a16="http://schemas.microsoft.com/office/drawing/2014/main" id="{0C1CB536-6897-4916-8640-33633DAD7112}"/>
                </a:ext>
              </a:extLst>
            </p:cNvPr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C0792F04-9C93-4982-B38E-8D2292F1EEEE}"/>
              </a:ext>
            </a:extLst>
          </p:cNvPr>
          <p:cNvSpPr/>
          <p:nvPr/>
        </p:nvSpPr>
        <p:spPr>
          <a:xfrm>
            <a:off x="3965083" y="1788372"/>
            <a:ext cx="4810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โดยเรามีสองเซ็ตคือ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P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ซึ่งแทนเซตของพิกเซลในกรอบที่เครื่องเลือกมา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G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คือเซตของพิกเซลในกรอบที่เป็นเฉลย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2D57FFF-47A7-47E2-B304-A7EB69F2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82" y="2738979"/>
            <a:ext cx="5096723" cy="20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2B1C8D02-F4A2-4FC5-AF6A-B44973B0E640}"/>
              </a:ext>
            </a:extLst>
          </p:cNvPr>
          <p:cNvSpPr/>
          <p:nvPr/>
        </p:nvSpPr>
        <p:spPr>
          <a:xfrm>
            <a:off x="3965083" y="108458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6BE97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Intersection Over Union</a:t>
            </a:r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FFEDCEF8-9355-4304-B0DC-88056EDD61B4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C5F19020-7460-496C-9148-3CCD8F649BE6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B211FF52-19E3-4720-996C-03E631B5726C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D7C17120-D851-4982-99EF-D5D0C0DD421A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B2A027ED-1052-47DD-9A7B-31328763F251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วงรี 59">
            <a:extLst>
              <a:ext uri="{FF2B5EF4-FFF2-40B4-BE49-F238E27FC236}">
                <a16:creationId xmlns:a16="http://schemas.microsoft.com/office/drawing/2014/main" id="{560602BD-0141-44F1-9149-0BE90AD64DF8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Google Shape;255;p42">
            <a:extLst>
              <a:ext uri="{FF2B5EF4-FFF2-40B4-BE49-F238E27FC236}">
                <a16:creationId xmlns:a16="http://schemas.microsoft.com/office/drawing/2014/main" id="{DED1B55C-BF6A-4BBA-98C4-51BA6AC2E9E4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กลุ่ม 61">
            <a:extLst>
              <a:ext uri="{FF2B5EF4-FFF2-40B4-BE49-F238E27FC236}">
                <a16:creationId xmlns:a16="http://schemas.microsoft.com/office/drawing/2014/main" id="{19D67028-B497-4810-A3A3-448D964AC0D6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id="{F1FF56CA-9869-464C-A73F-7D90D4E5AB88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วงรี 64">
              <a:extLst>
                <a:ext uri="{FF2B5EF4-FFF2-40B4-BE49-F238E27FC236}">
                  <a16:creationId xmlns:a16="http://schemas.microsoft.com/office/drawing/2014/main" id="{D1B41C7C-72C8-4A00-A4A6-6A488498A210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Google Shape;262;p43">
            <a:extLst>
              <a:ext uri="{FF2B5EF4-FFF2-40B4-BE49-F238E27FC236}">
                <a16:creationId xmlns:a16="http://schemas.microsoft.com/office/drawing/2014/main" id="{75C89EEB-5873-4AEA-9DFE-94ED06657B19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79" name="วงรี 78">
            <a:extLst>
              <a:ext uri="{FF2B5EF4-FFF2-40B4-BE49-F238E27FC236}">
                <a16:creationId xmlns:a16="http://schemas.microsoft.com/office/drawing/2014/main" id="{CCE1C5CE-7B16-4173-9CC7-B3EA7B092E6C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AF27333-220F-4F3A-B1F6-CA733B24D294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1"/>
          </p:nvPr>
        </p:nvSpPr>
        <p:spPr>
          <a:xfrm>
            <a:off x="1571866" y="1462843"/>
            <a:ext cx="6117000" cy="3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th-TH" sz="1800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	ในสังคมปัจจุบันได้ก้าวเข้ามาอยู่ในยุคที่เทคโนโลยีมีประโยชน์อย่างมากในหลายๆ ด้าน ตัวอย่าง เช่น เทคโนโลยีด้านการแพทย์ เทคโนโลยีด้านอุตสาหกรรม เป็นต้น นอกจากนี้สังคมในปัจจุบันนี้ต้องอาศัยการเดินทางกับยานพาหนะ ซึ่งโดยหลักๆแล้วยานพาหนะที่สังคมเราใช้มากที่สุดคงไม่พ้นรถยนต์และรถมอเตอร์ไซด์ ซึ่งการระบุรถยนต์และรถมอเตอร์ไซด์นั้นทำการระบุผ่านป้ายทะเบียน แต่ในปัจจุบันในสังคมเรามีจำนวนรถยนต์และรถมอเตอร์ไซด์ค่อนข้างมาก ซึ่งหากเกิดอุบัติเหตุบนท้องถนน หรือหากเกิดการกระทำที่ไม่ดี การที่ตำรวจจะทำการตรวจหาหรือดำเนินคดีกับรถคันดังกล่าวจึงเป็นไปได้ยาก </a:t>
            </a:r>
          </a:p>
          <a:p>
            <a:pPr marL="0" lvl="0" indent="0"/>
            <a:r>
              <a:rPr lang="th-TH" sz="1800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	จึงเป็นที่มาของโปรเจคกล้องจับป้ายทะเบียนรถที่สามารถระบุตำแหน่งของป้ายทะเบียนรถและในอนาคตหากมีการนำไปต่อยอดอาจสามารถทำให้จับตัวเลขและตัวอักษรบนแผ่นป้ายทะเบียนดังกล่าวได้</a:t>
            </a:r>
            <a:endParaRPr sz="1800" dirty="0">
              <a:solidFill>
                <a:srgbClr val="2C3938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Google Shape;262;p43">
            <a:extLst>
              <a:ext uri="{FF2B5EF4-FFF2-40B4-BE49-F238E27FC236}">
                <a16:creationId xmlns:a16="http://schemas.microsoft.com/office/drawing/2014/main" id="{7CB7D723-666C-4529-A905-95F0FF68D053}"/>
              </a:ext>
            </a:extLst>
          </p:cNvPr>
          <p:cNvSpPr txBox="1">
            <a:spLocks/>
          </p:cNvSpPr>
          <p:nvPr/>
        </p:nvSpPr>
        <p:spPr>
          <a:xfrm>
            <a:off x="78431" y="623940"/>
            <a:ext cx="13793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Significance</a:t>
            </a: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FE479F8B-BC3B-475E-AC74-34525847EE71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oogle Shape;255;p42">
            <a:extLst>
              <a:ext uri="{FF2B5EF4-FFF2-40B4-BE49-F238E27FC236}">
                <a16:creationId xmlns:a16="http://schemas.microsoft.com/office/drawing/2014/main" id="{0FFF0815-35FD-4669-BE02-9C0D0479294B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E4C5B3AF-9A1C-46C0-A5A3-9CA05C109B61}"/>
              </a:ext>
            </a:extLst>
          </p:cNvPr>
          <p:cNvGrpSpPr/>
          <p:nvPr/>
        </p:nvGrpSpPr>
        <p:grpSpPr>
          <a:xfrm>
            <a:off x="593010" y="154715"/>
            <a:ext cx="350196" cy="350196"/>
            <a:chOff x="2003677" y="128948"/>
            <a:chExt cx="350196" cy="350196"/>
          </a:xfrm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712F2A76-5055-47F3-B543-67E0E3E8D47E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2807EBE3-A053-456F-8682-4F2CD980CBA4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36" name="Google Shape;243;p23">
            <a:extLst>
              <a:ext uri="{FF2B5EF4-FFF2-40B4-BE49-F238E27FC236}">
                <a16:creationId xmlns:a16="http://schemas.microsoft.com/office/drawing/2014/main" id="{735A2960-2E65-4B3C-A67A-25F23C681A9C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851825" y="244322"/>
            <a:chExt cx="1901475" cy="4269653"/>
          </a:xfrm>
        </p:grpSpPr>
        <p:sp>
          <p:nvSpPr>
            <p:cNvPr id="37" name="Google Shape;247;p23">
              <a:extLst>
                <a:ext uri="{FF2B5EF4-FFF2-40B4-BE49-F238E27FC236}">
                  <a16:creationId xmlns:a16="http://schemas.microsoft.com/office/drawing/2014/main" id="{A3447EAA-8DDB-4A9B-90C7-FDCC513B4431}"/>
                </a:ext>
              </a:extLst>
            </p:cNvPr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;p23">
              <a:extLst>
                <a:ext uri="{FF2B5EF4-FFF2-40B4-BE49-F238E27FC236}">
                  <a16:creationId xmlns:a16="http://schemas.microsoft.com/office/drawing/2014/main" id="{8C6B3EDE-F121-4F37-9D59-46EE1405F637}"/>
                </a:ext>
              </a:extLst>
            </p:cNvPr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;p23">
              <a:extLst>
                <a:ext uri="{FF2B5EF4-FFF2-40B4-BE49-F238E27FC236}">
                  <a16:creationId xmlns:a16="http://schemas.microsoft.com/office/drawing/2014/main" id="{3871E82B-C31F-4C21-9B2F-B3100B21A777}"/>
                </a:ext>
              </a:extLst>
            </p:cNvPr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3">
              <a:extLst>
                <a:ext uri="{FF2B5EF4-FFF2-40B4-BE49-F238E27FC236}">
                  <a16:creationId xmlns:a16="http://schemas.microsoft.com/office/drawing/2014/main" id="{E185E645-92EF-462D-9B5F-632B6338D086}"/>
                </a:ext>
              </a:extLst>
            </p:cNvPr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3">
              <a:extLst>
                <a:ext uri="{FF2B5EF4-FFF2-40B4-BE49-F238E27FC236}">
                  <a16:creationId xmlns:a16="http://schemas.microsoft.com/office/drawing/2014/main" id="{5B7EA813-0142-4D8A-9AE1-1A07600CF78C}"/>
                </a:ext>
              </a:extLst>
            </p:cNvPr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3">
              <a:extLst>
                <a:ext uri="{FF2B5EF4-FFF2-40B4-BE49-F238E27FC236}">
                  <a16:creationId xmlns:a16="http://schemas.microsoft.com/office/drawing/2014/main" id="{843647CE-5FF1-457C-8602-D28905139F73}"/>
                </a:ext>
              </a:extLst>
            </p:cNvPr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3">
              <a:extLst>
                <a:ext uri="{FF2B5EF4-FFF2-40B4-BE49-F238E27FC236}">
                  <a16:creationId xmlns:a16="http://schemas.microsoft.com/office/drawing/2014/main" id="{40EA1CC6-9B8F-4CB6-A026-8CA4874F9A54}"/>
                </a:ext>
              </a:extLst>
            </p:cNvPr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54;p23">
              <a:extLst>
                <a:ext uri="{FF2B5EF4-FFF2-40B4-BE49-F238E27FC236}">
                  <a16:creationId xmlns:a16="http://schemas.microsoft.com/office/drawing/2014/main" id="{C77CDDEC-7A71-4F3D-A550-FB063F91C42C}"/>
                </a:ext>
              </a:extLst>
            </p:cNvPr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;p23">
              <a:extLst>
                <a:ext uri="{FF2B5EF4-FFF2-40B4-BE49-F238E27FC236}">
                  <a16:creationId xmlns:a16="http://schemas.microsoft.com/office/drawing/2014/main" id="{5C8CC0EA-EEBF-40DC-B5FC-552D836140FC}"/>
                </a:ext>
              </a:extLst>
            </p:cNvPr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;p23">
              <a:extLst>
                <a:ext uri="{FF2B5EF4-FFF2-40B4-BE49-F238E27FC236}">
                  <a16:creationId xmlns:a16="http://schemas.microsoft.com/office/drawing/2014/main" id="{AC475D4B-0C7D-4062-91BC-2906B9CDA10C}"/>
                </a:ext>
              </a:extLst>
            </p:cNvPr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;p23">
              <a:extLst>
                <a:ext uri="{FF2B5EF4-FFF2-40B4-BE49-F238E27FC236}">
                  <a16:creationId xmlns:a16="http://schemas.microsoft.com/office/drawing/2014/main" id="{0499F2BE-70B6-4930-B2C1-2E8EA7A86B36}"/>
                </a:ext>
              </a:extLst>
            </p:cNvPr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8;p23">
              <a:extLst>
                <a:ext uri="{FF2B5EF4-FFF2-40B4-BE49-F238E27FC236}">
                  <a16:creationId xmlns:a16="http://schemas.microsoft.com/office/drawing/2014/main" id="{0C1CB536-6897-4916-8640-33633DAD7112}"/>
                </a:ext>
              </a:extLst>
            </p:cNvPr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72C33FD4-3BBF-4BC0-BEAC-04DFDC24E0C3}"/>
              </a:ext>
            </a:extLst>
          </p:cNvPr>
          <p:cNvSpPr/>
          <p:nvPr/>
        </p:nvSpPr>
        <p:spPr>
          <a:xfrm>
            <a:off x="3965083" y="108458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6BE97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Intersection Over Union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C93726A-D940-47A0-945E-792DF067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56" y="1513045"/>
            <a:ext cx="4457708" cy="17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1DE630D-F8EA-4C34-945A-08E6D9F3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56" y="3296129"/>
            <a:ext cx="2205842" cy="18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วงรี 7">
            <a:extLst>
              <a:ext uri="{FF2B5EF4-FFF2-40B4-BE49-F238E27FC236}">
                <a16:creationId xmlns:a16="http://schemas.microsoft.com/office/drawing/2014/main" id="{F80C97F1-17B0-4E04-A66D-A0C9A12EAA35}"/>
              </a:ext>
            </a:extLst>
          </p:cNvPr>
          <p:cNvSpPr/>
          <p:nvPr/>
        </p:nvSpPr>
        <p:spPr>
          <a:xfrm>
            <a:off x="6922770" y="3846311"/>
            <a:ext cx="506730" cy="221764"/>
          </a:xfrm>
          <a:prstGeom prst="ellipse">
            <a:avLst/>
          </a:prstGeom>
          <a:solidFill>
            <a:srgbClr val="FFF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id="{0DD9C84A-8B37-4705-8DBF-F2F0B8384594}"/>
              </a:ext>
            </a:extLst>
          </p:cNvPr>
          <p:cNvSpPr/>
          <p:nvPr/>
        </p:nvSpPr>
        <p:spPr>
          <a:xfrm>
            <a:off x="8079670" y="3846311"/>
            <a:ext cx="405200" cy="221764"/>
          </a:xfrm>
          <a:prstGeom prst="ellipse">
            <a:avLst/>
          </a:prstGeom>
          <a:solidFill>
            <a:srgbClr val="EB3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D22881FD-7CF8-4B43-B983-C3EC14F0AE9C}"/>
              </a:ext>
            </a:extLst>
          </p:cNvPr>
          <p:cNvSpPr/>
          <p:nvPr/>
        </p:nvSpPr>
        <p:spPr>
          <a:xfrm>
            <a:off x="7340530" y="3615825"/>
            <a:ext cx="405200" cy="221764"/>
          </a:xfrm>
          <a:prstGeom prst="ellipse">
            <a:avLst/>
          </a:prstGeom>
          <a:solidFill>
            <a:srgbClr val="A0C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BA4C83F-0D3E-4BD6-A6CF-DF8AD05289C8}"/>
              </a:ext>
            </a:extLst>
          </p:cNvPr>
          <p:cNvSpPr/>
          <p:nvPr/>
        </p:nvSpPr>
        <p:spPr>
          <a:xfrm>
            <a:off x="6383707" y="3561390"/>
            <a:ext cx="2620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ภาพ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P ∪ G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สีเขียวคือส่วน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อินเตอร์เซ็คชัน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สีเหลืองคือทายเกิน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สีแดงคือทายขาด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รวมทุกสีคือยูเนียนในที่นี้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en-US" sz="1600" b="1" dirty="0" err="1">
                <a:latin typeface="Quark" panose="02000000000000000000" pitchFamily="50" charset="-34"/>
                <a:cs typeface="Quark" panose="02000000000000000000" pitchFamily="50" charset="-34"/>
              </a:rPr>
              <a:t>ค่า</a:t>
            </a:r>
            <a:r>
              <a:rPr lang="en-US" sz="1600" b="1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b="1" dirty="0" err="1">
                <a:latin typeface="Quark" panose="02000000000000000000" pitchFamily="50" charset="-34"/>
                <a:cs typeface="Quark" panose="02000000000000000000" pitchFamily="50" charset="-34"/>
              </a:rPr>
              <a:t>IoU</a:t>
            </a:r>
            <a:r>
              <a:rPr lang="en-US" sz="1600" b="1" dirty="0">
                <a:latin typeface="Quark" panose="02000000000000000000" pitchFamily="50" charset="-34"/>
                <a:cs typeface="Quark" panose="02000000000000000000" pitchFamily="50" charset="-34"/>
              </a:rPr>
              <a:t>(P, G) = 22/31</a:t>
            </a:r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FF2156C8-E44B-43CD-B771-C4B4A7C0C568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EB5E7133-9D2C-43F0-8035-E097A183557C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E4F1DC7A-C4B2-415C-BC56-C4CE51EA0AA6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65C50A49-2197-45ED-93CE-01EC63122410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917F811B-84B3-4ECF-AFB2-0224347A3FC8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วงรี 59">
            <a:extLst>
              <a:ext uri="{FF2B5EF4-FFF2-40B4-BE49-F238E27FC236}">
                <a16:creationId xmlns:a16="http://schemas.microsoft.com/office/drawing/2014/main" id="{6B42E7ED-8D5E-442A-A072-1B80F03150EA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Google Shape;255;p42">
            <a:extLst>
              <a:ext uri="{FF2B5EF4-FFF2-40B4-BE49-F238E27FC236}">
                <a16:creationId xmlns:a16="http://schemas.microsoft.com/office/drawing/2014/main" id="{DCCECAC1-44D9-4C98-B999-4AC8E00C6193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กลุ่ม 61">
            <a:extLst>
              <a:ext uri="{FF2B5EF4-FFF2-40B4-BE49-F238E27FC236}">
                <a16:creationId xmlns:a16="http://schemas.microsoft.com/office/drawing/2014/main" id="{614EFDD5-C992-4573-83AC-E72DF7F94F4D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id="{36CBAD51-EAE0-41A6-8DFD-1FFD959C0AA3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วงรี 64">
              <a:extLst>
                <a:ext uri="{FF2B5EF4-FFF2-40B4-BE49-F238E27FC236}">
                  <a16:creationId xmlns:a16="http://schemas.microsoft.com/office/drawing/2014/main" id="{F4F08788-99B3-45E7-A12E-D0647C216B90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Google Shape;262;p43">
            <a:extLst>
              <a:ext uri="{FF2B5EF4-FFF2-40B4-BE49-F238E27FC236}">
                <a16:creationId xmlns:a16="http://schemas.microsoft.com/office/drawing/2014/main" id="{208E0B87-C11A-419E-A8F4-BD9133A7F910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67" name="วงรี 66">
            <a:extLst>
              <a:ext uri="{FF2B5EF4-FFF2-40B4-BE49-F238E27FC236}">
                <a16:creationId xmlns:a16="http://schemas.microsoft.com/office/drawing/2014/main" id="{55ACC44F-C729-4E70-A41D-DE625A296A1F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11999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36" name="Google Shape;243;p23">
            <a:extLst>
              <a:ext uri="{FF2B5EF4-FFF2-40B4-BE49-F238E27FC236}">
                <a16:creationId xmlns:a16="http://schemas.microsoft.com/office/drawing/2014/main" id="{735A2960-2E65-4B3C-A67A-25F23C681A9C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851825" y="244322"/>
            <a:chExt cx="1901475" cy="4269653"/>
          </a:xfrm>
        </p:grpSpPr>
        <p:sp>
          <p:nvSpPr>
            <p:cNvPr id="37" name="Google Shape;247;p23">
              <a:extLst>
                <a:ext uri="{FF2B5EF4-FFF2-40B4-BE49-F238E27FC236}">
                  <a16:creationId xmlns:a16="http://schemas.microsoft.com/office/drawing/2014/main" id="{A3447EAA-8DDB-4A9B-90C7-FDCC513B4431}"/>
                </a:ext>
              </a:extLst>
            </p:cNvPr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;p23">
              <a:extLst>
                <a:ext uri="{FF2B5EF4-FFF2-40B4-BE49-F238E27FC236}">
                  <a16:creationId xmlns:a16="http://schemas.microsoft.com/office/drawing/2014/main" id="{8C6B3EDE-F121-4F37-9D59-46EE1405F637}"/>
                </a:ext>
              </a:extLst>
            </p:cNvPr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;p23">
              <a:extLst>
                <a:ext uri="{FF2B5EF4-FFF2-40B4-BE49-F238E27FC236}">
                  <a16:creationId xmlns:a16="http://schemas.microsoft.com/office/drawing/2014/main" id="{3871E82B-C31F-4C21-9B2F-B3100B21A777}"/>
                </a:ext>
              </a:extLst>
            </p:cNvPr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3">
              <a:extLst>
                <a:ext uri="{FF2B5EF4-FFF2-40B4-BE49-F238E27FC236}">
                  <a16:creationId xmlns:a16="http://schemas.microsoft.com/office/drawing/2014/main" id="{E185E645-92EF-462D-9B5F-632B6338D086}"/>
                </a:ext>
              </a:extLst>
            </p:cNvPr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3">
              <a:extLst>
                <a:ext uri="{FF2B5EF4-FFF2-40B4-BE49-F238E27FC236}">
                  <a16:creationId xmlns:a16="http://schemas.microsoft.com/office/drawing/2014/main" id="{5B7EA813-0142-4D8A-9AE1-1A07600CF78C}"/>
                </a:ext>
              </a:extLst>
            </p:cNvPr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3">
              <a:extLst>
                <a:ext uri="{FF2B5EF4-FFF2-40B4-BE49-F238E27FC236}">
                  <a16:creationId xmlns:a16="http://schemas.microsoft.com/office/drawing/2014/main" id="{843647CE-5FF1-457C-8602-D28905139F73}"/>
                </a:ext>
              </a:extLst>
            </p:cNvPr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3">
              <a:extLst>
                <a:ext uri="{FF2B5EF4-FFF2-40B4-BE49-F238E27FC236}">
                  <a16:creationId xmlns:a16="http://schemas.microsoft.com/office/drawing/2014/main" id="{40EA1CC6-9B8F-4CB6-A026-8CA4874F9A54}"/>
                </a:ext>
              </a:extLst>
            </p:cNvPr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54;p23">
              <a:extLst>
                <a:ext uri="{FF2B5EF4-FFF2-40B4-BE49-F238E27FC236}">
                  <a16:creationId xmlns:a16="http://schemas.microsoft.com/office/drawing/2014/main" id="{C77CDDEC-7A71-4F3D-A550-FB063F91C42C}"/>
                </a:ext>
              </a:extLst>
            </p:cNvPr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;p23">
              <a:extLst>
                <a:ext uri="{FF2B5EF4-FFF2-40B4-BE49-F238E27FC236}">
                  <a16:creationId xmlns:a16="http://schemas.microsoft.com/office/drawing/2014/main" id="{5C8CC0EA-EEBF-40DC-B5FC-552D836140FC}"/>
                </a:ext>
              </a:extLst>
            </p:cNvPr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;p23">
              <a:extLst>
                <a:ext uri="{FF2B5EF4-FFF2-40B4-BE49-F238E27FC236}">
                  <a16:creationId xmlns:a16="http://schemas.microsoft.com/office/drawing/2014/main" id="{AC475D4B-0C7D-4062-91BC-2906B9CDA10C}"/>
                </a:ext>
              </a:extLst>
            </p:cNvPr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;p23">
              <a:extLst>
                <a:ext uri="{FF2B5EF4-FFF2-40B4-BE49-F238E27FC236}">
                  <a16:creationId xmlns:a16="http://schemas.microsoft.com/office/drawing/2014/main" id="{0499F2BE-70B6-4930-B2C1-2E8EA7A86B36}"/>
                </a:ext>
              </a:extLst>
            </p:cNvPr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8;p23">
              <a:extLst>
                <a:ext uri="{FF2B5EF4-FFF2-40B4-BE49-F238E27FC236}">
                  <a16:creationId xmlns:a16="http://schemas.microsoft.com/office/drawing/2014/main" id="{0C1CB536-6897-4916-8640-33633DAD7112}"/>
                </a:ext>
              </a:extLst>
            </p:cNvPr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72C33FD4-3BBF-4BC0-BEAC-04DFDC24E0C3}"/>
              </a:ext>
            </a:extLst>
          </p:cNvPr>
          <p:cNvSpPr/>
          <p:nvPr/>
        </p:nvSpPr>
        <p:spPr>
          <a:xfrm>
            <a:off x="3965083" y="108458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6BE97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Intersection Over Union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25D3C41-D253-4F01-99F5-D295B14E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11" y="1560038"/>
            <a:ext cx="4361447" cy="34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วงรี 50">
            <a:extLst>
              <a:ext uri="{FF2B5EF4-FFF2-40B4-BE49-F238E27FC236}">
                <a16:creationId xmlns:a16="http://schemas.microsoft.com/office/drawing/2014/main" id="{0E59D6EF-288B-49F1-98F0-8549203F2AA5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E01C369A-9758-4B37-9F5F-4A989AD09905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076CB985-A0F3-4D98-AEF1-873F76AA7FA3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4C6C795A-B9E0-4140-9947-30E6628CB37C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4E1E0F35-8794-43CB-BE35-D55E95D413A2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537BEDDB-86E1-4B6B-9A1E-0662AE776523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Google Shape;255;p42">
            <a:extLst>
              <a:ext uri="{FF2B5EF4-FFF2-40B4-BE49-F238E27FC236}">
                <a16:creationId xmlns:a16="http://schemas.microsoft.com/office/drawing/2014/main" id="{3C5E3E46-AD91-4629-AA5E-E1E3028FBA07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B3B5DB0F-8DCC-46C3-8B45-62AC0C7BC260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2" name="วงรี 61">
              <a:extLst>
                <a:ext uri="{FF2B5EF4-FFF2-40B4-BE49-F238E27FC236}">
                  <a16:creationId xmlns:a16="http://schemas.microsoft.com/office/drawing/2014/main" id="{8DBFAD1A-2CDF-47E7-8C72-F3D9925CBF62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id="{2ECB8F14-8463-4B0A-9908-0E9F06A9F9A6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Google Shape;262;p43">
            <a:extLst>
              <a:ext uri="{FF2B5EF4-FFF2-40B4-BE49-F238E27FC236}">
                <a16:creationId xmlns:a16="http://schemas.microsoft.com/office/drawing/2014/main" id="{01165F01-8FD7-4D09-9FAF-EFB129959058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id="{3EE2A2A7-E5CE-4CB6-832F-A1D64BD3B6A9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74629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36" name="Google Shape;243;p23">
            <a:extLst>
              <a:ext uri="{FF2B5EF4-FFF2-40B4-BE49-F238E27FC236}">
                <a16:creationId xmlns:a16="http://schemas.microsoft.com/office/drawing/2014/main" id="{735A2960-2E65-4B3C-A67A-25F23C681A9C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851825" y="244322"/>
            <a:chExt cx="1901475" cy="4269653"/>
          </a:xfrm>
        </p:grpSpPr>
        <p:sp>
          <p:nvSpPr>
            <p:cNvPr id="37" name="Google Shape;247;p23">
              <a:extLst>
                <a:ext uri="{FF2B5EF4-FFF2-40B4-BE49-F238E27FC236}">
                  <a16:creationId xmlns:a16="http://schemas.microsoft.com/office/drawing/2014/main" id="{A3447EAA-8DDB-4A9B-90C7-FDCC513B4431}"/>
                </a:ext>
              </a:extLst>
            </p:cNvPr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;p23">
              <a:extLst>
                <a:ext uri="{FF2B5EF4-FFF2-40B4-BE49-F238E27FC236}">
                  <a16:creationId xmlns:a16="http://schemas.microsoft.com/office/drawing/2014/main" id="{8C6B3EDE-F121-4F37-9D59-46EE1405F637}"/>
                </a:ext>
              </a:extLst>
            </p:cNvPr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;p23">
              <a:extLst>
                <a:ext uri="{FF2B5EF4-FFF2-40B4-BE49-F238E27FC236}">
                  <a16:creationId xmlns:a16="http://schemas.microsoft.com/office/drawing/2014/main" id="{3871E82B-C31F-4C21-9B2F-B3100B21A777}"/>
                </a:ext>
              </a:extLst>
            </p:cNvPr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3">
              <a:extLst>
                <a:ext uri="{FF2B5EF4-FFF2-40B4-BE49-F238E27FC236}">
                  <a16:creationId xmlns:a16="http://schemas.microsoft.com/office/drawing/2014/main" id="{E185E645-92EF-462D-9B5F-632B6338D086}"/>
                </a:ext>
              </a:extLst>
            </p:cNvPr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3">
              <a:extLst>
                <a:ext uri="{FF2B5EF4-FFF2-40B4-BE49-F238E27FC236}">
                  <a16:creationId xmlns:a16="http://schemas.microsoft.com/office/drawing/2014/main" id="{5B7EA813-0142-4D8A-9AE1-1A07600CF78C}"/>
                </a:ext>
              </a:extLst>
            </p:cNvPr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3">
              <a:extLst>
                <a:ext uri="{FF2B5EF4-FFF2-40B4-BE49-F238E27FC236}">
                  <a16:creationId xmlns:a16="http://schemas.microsoft.com/office/drawing/2014/main" id="{843647CE-5FF1-457C-8602-D28905139F73}"/>
                </a:ext>
              </a:extLst>
            </p:cNvPr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3">
              <a:extLst>
                <a:ext uri="{FF2B5EF4-FFF2-40B4-BE49-F238E27FC236}">
                  <a16:creationId xmlns:a16="http://schemas.microsoft.com/office/drawing/2014/main" id="{40EA1CC6-9B8F-4CB6-A026-8CA4874F9A54}"/>
                </a:ext>
              </a:extLst>
            </p:cNvPr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54;p23">
              <a:extLst>
                <a:ext uri="{FF2B5EF4-FFF2-40B4-BE49-F238E27FC236}">
                  <a16:creationId xmlns:a16="http://schemas.microsoft.com/office/drawing/2014/main" id="{C77CDDEC-7A71-4F3D-A550-FB063F91C42C}"/>
                </a:ext>
              </a:extLst>
            </p:cNvPr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;p23">
              <a:extLst>
                <a:ext uri="{FF2B5EF4-FFF2-40B4-BE49-F238E27FC236}">
                  <a16:creationId xmlns:a16="http://schemas.microsoft.com/office/drawing/2014/main" id="{5C8CC0EA-EEBF-40DC-B5FC-552D836140FC}"/>
                </a:ext>
              </a:extLst>
            </p:cNvPr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;p23">
              <a:extLst>
                <a:ext uri="{FF2B5EF4-FFF2-40B4-BE49-F238E27FC236}">
                  <a16:creationId xmlns:a16="http://schemas.microsoft.com/office/drawing/2014/main" id="{AC475D4B-0C7D-4062-91BC-2906B9CDA10C}"/>
                </a:ext>
              </a:extLst>
            </p:cNvPr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;p23">
              <a:extLst>
                <a:ext uri="{FF2B5EF4-FFF2-40B4-BE49-F238E27FC236}">
                  <a16:creationId xmlns:a16="http://schemas.microsoft.com/office/drawing/2014/main" id="{0499F2BE-70B6-4930-B2C1-2E8EA7A86B36}"/>
                </a:ext>
              </a:extLst>
            </p:cNvPr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8;p23">
              <a:extLst>
                <a:ext uri="{FF2B5EF4-FFF2-40B4-BE49-F238E27FC236}">
                  <a16:creationId xmlns:a16="http://schemas.microsoft.com/office/drawing/2014/main" id="{0C1CB536-6897-4916-8640-33633DAD7112}"/>
                </a:ext>
              </a:extLst>
            </p:cNvPr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72C33FD4-3BBF-4BC0-BEAC-04DFDC24E0C3}"/>
              </a:ext>
            </a:extLst>
          </p:cNvPr>
          <p:cNvSpPr/>
          <p:nvPr/>
        </p:nvSpPr>
        <p:spPr>
          <a:xfrm>
            <a:off x="3965083" y="108458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6BE97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Intersection Over Union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EC47E45-7DC8-42A3-B2AB-149BC4FD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0" y="2062384"/>
            <a:ext cx="4816234" cy="199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วงรี 50">
            <a:extLst>
              <a:ext uri="{FF2B5EF4-FFF2-40B4-BE49-F238E27FC236}">
                <a16:creationId xmlns:a16="http://schemas.microsoft.com/office/drawing/2014/main" id="{4A8C96D2-24E3-4DD0-A22C-601063B07033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id="{4070283C-3BFE-4624-83D3-353AE822CEFF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12534BB2-FD82-4EE1-963A-6829E210C4A8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2A537C34-3205-4AA9-83FE-D04D39463F0A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6766A8B0-15FF-42EE-AB9F-A86107016711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B9B60BBE-2A0C-4ACE-8D15-2F7F5DDEB746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Google Shape;255;p42">
            <a:extLst>
              <a:ext uri="{FF2B5EF4-FFF2-40B4-BE49-F238E27FC236}">
                <a16:creationId xmlns:a16="http://schemas.microsoft.com/office/drawing/2014/main" id="{1FF4EBD3-E828-4A0C-8DC2-3298B688D718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กลุ่ม 57">
            <a:extLst>
              <a:ext uri="{FF2B5EF4-FFF2-40B4-BE49-F238E27FC236}">
                <a16:creationId xmlns:a16="http://schemas.microsoft.com/office/drawing/2014/main" id="{FD1762BE-6B86-486E-9E9D-5D342FEB2B37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id="{C5953F11-1B8D-466B-9BFA-D88022B1F422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id="{E53DE081-C2C8-490B-B95A-54DE3C7AAD59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Google Shape;262;p43">
            <a:extLst>
              <a:ext uri="{FF2B5EF4-FFF2-40B4-BE49-F238E27FC236}">
                <a16:creationId xmlns:a16="http://schemas.microsoft.com/office/drawing/2014/main" id="{D3EE3F28-B0A6-4EFF-ABC5-4B4A88CC17B6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id="{A747FAD0-FA7E-442D-B4CF-9F834DE99544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5860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28526"/>
            <a:ext cx="2188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Region Proposals</a:t>
            </a:r>
          </a:p>
          <a:p>
            <a:pPr algn="ctr"/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Computation</a:t>
            </a: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767D5F7D-318B-48FB-9DA6-A995D2528BE4}"/>
              </a:ext>
            </a:extLst>
          </p:cNvPr>
          <p:cNvGrpSpPr/>
          <p:nvPr/>
        </p:nvGrpSpPr>
        <p:grpSpPr>
          <a:xfrm>
            <a:off x="858079" y="2681650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36" name="Google Shape;243;p23">
            <a:extLst>
              <a:ext uri="{FF2B5EF4-FFF2-40B4-BE49-F238E27FC236}">
                <a16:creationId xmlns:a16="http://schemas.microsoft.com/office/drawing/2014/main" id="{7A83EC30-87F3-4C2B-AB3C-AF78257EAD38}"/>
              </a:ext>
            </a:extLst>
          </p:cNvPr>
          <p:cNvGrpSpPr/>
          <p:nvPr/>
        </p:nvGrpSpPr>
        <p:grpSpPr>
          <a:xfrm>
            <a:off x="2537794" y="1699980"/>
            <a:ext cx="1225936" cy="2753127"/>
            <a:chOff x="2851825" y="244322"/>
            <a:chExt cx="1901475" cy="4269653"/>
          </a:xfrm>
        </p:grpSpPr>
        <p:sp>
          <p:nvSpPr>
            <p:cNvPr id="37" name="Google Shape;247;p23">
              <a:extLst>
                <a:ext uri="{FF2B5EF4-FFF2-40B4-BE49-F238E27FC236}">
                  <a16:creationId xmlns:a16="http://schemas.microsoft.com/office/drawing/2014/main" id="{9AC9902A-C90E-4D3F-982E-302AE224102E}"/>
                </a:ext>
              </a:extLst>
            </p:cNvPr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rgbClr val="6DA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8;p23">
              <a:extLst>
                <a:ext uri="{FF2B5EF4-FFF2-40B4-BE49-F238E27FC236}">
                  <a16:creationId xmlns:a16="http://schemas.microsoft.com/office/drawing/2014/main" id="{A526432A-8B38-4D80-A9FD-2DE891BA9A1E}"/>
                </a:ext>
              </a:extLst>
            </p:cNvPr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;p23">
              <a:extLst>
                <a:ext uri="{FF2B5EF4-FFF2-40B4-BE49-F238E27FC236}">
                  <a16:creationId xmlns:a16="http://schemas.microsoft.com/office/drawing/2014/main" id="{9E3BAEC2-06B1-4ABB-8FEC-4E2934296047}"/>
                </a:ext>
              </a:extLst>
            </p:cNvPr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rgbClr val="418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3">
              <a:extLst>
                <a:ext uri="{FF2B5EF4-FFF2-40B4-BE49-F238E27FC236}">
                  <a16:creationId xmlns:a16="http://schemas.microsoft.com/office/drawing/2014/main" id="{F15B7CB8-F291-45F4-803C-A38285B5AE16}"/>
                </a:ext>
              </a:extLst>
            </p:cNvPr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3">
              <a:extLst>
                <a:ext uri="{FF2B5EF4-FFF2-40B4-BE49-F238E27FC236}">
                  <a16:creationId xmlns:a16="http://schemas.microsoft.com/office/drawing/2014/main" id="{066A3628-5C9F-4790-8BE2-8DAC39B3B647}"/>
                </a:ext>
              </a:extLst>
            </p:cNvPr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3">
              <a:extLst>
                <a:ext uri="{FF2B5EF4-FFF2-40B4-BE49-F238E27FC236}">
                  <a16:creationId xmlns:a16="http://schemas.microsoft.com/office/drawing/2014/main" id="{90535E55-67E3-4AB2-B2CA-AA694D44F37C}"/>
                </a:ext>
              </a:extLst>
            </p:cNvPr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3">
              <a:extLst>
                <a:ext uri="{FF2B5EF4-FFF2-40B4-BE49-F238E27FC236}">
                  <a16:creationId xmlns:a16="http://schemas.microsoft.com/office/drawing/2014/main" id="{E6E2F5C2-7F3F-4577-AE0B-91A2BDAFA669}"/>
                </a:ext>
              </a:extLst>
            </p:cNvPr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54;p23">
              <a:extLst>
                <a:ext uri="{FF2B5EF4-FFF2-40B4-BE49-F238E27FC236}">
                  <a16:creationId xmlns:a16="http://schemas.microsoft.com/office/drawing/2014/main" id="{34131A2A-693A-456E-A26E-39A61C2C7434}"/>
                </a:ext>
              </a:extLst>
            </p:cNvPr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;p23">
              <a:extLst>
                <a:ext uri="{FF2B5EF4-FFF2-40B4-BE49-F238E27FC236}">
                  <a16:creationId xmlns:a16="http://schemas.microsoft.com/office/drawing/2014/main" id="{DB024B5F-30A9-4853-A58D-9E18A881CA09}"/>
                </a:ext>
              </a:extLst>
            </p:cNvPr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;p23">
              <a:extLst>
                <a:ext uri="{FF2B5EF4-FFF2-40B4-BE49-F238E27FC236}">
                  <a16:creationId xmlns:a16="http://schemas.microsoft.com/office/drawing/2014/main" id="{49A3FF38-6B17-4963-84B3-16F64A60BB5D}"/>
                </a:ext>
              </a:extLst>
            </p:cNvPr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7;p23">
              <a:extLst>
                <a:ext uri="{FF2B5EF4-FFF2-40B4-BE49-F238E27FC236}">
                  <a16:creationId xmlns:a16="http://schemas.microsoft.com/office/drawing/2014/main" id="{9E352F2A-D3CD-46BB-A8CB-3569CCA4D1C6}"/>
                </a:ext>
              </a:extLst>
            </p:cNvPr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8;p23">
              <a:extLst>
                <a:ext uri="{FF2B5EF4-FFF2-40B4-BE49-F238E27FC236}">
                  <a16:creationId xmlns:a16="http://schemas.microsoft.com/office/drawing/2014/main" id="{8CB08440-158B-4AB6-ACC6-8E0C1735BAE6}"/>
                </a:ext>
              </a:extLst>
            </p:cNvPr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A4E18B21-30ED-48C7-BADD-01D88638DA81}"/>
              </a:ext>
            </a:extLst>
          </p:cNvPr>
          <p:cNvSpPr/>
          <p:nvPr/>
        </p:nvSpPr>
        <p:spPr>
          <a:xfrm>
            <a:off x="3965083" y="1089418"/>
            <a:ext cx="1899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9556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Bounding Box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1BCB4D2-02F2-4D95-B2BB-28D8B42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68" y="3061597"/>
            <a:ext cx="2574334" cy="19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3652138-CAFC-40EA-873B-23DB239962AE}"/>
              </a:ext>
            </a:extLst>
          </p:cNvPr>
          <p:cNvSpPr/>
          <p:nvPr/>
        </p:nvSpPr>
        <p:spPr>
          <a:xfrm>
            <a:off x="3976994" y="1715746"/>
            <a:ext cx="5534489" cy="171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พื้นที่ซ้อนเหลื่อม (ส่วนอินเตอร์</a:t>
            </a:r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เซ็ค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ชัน) มีขนาด (20–12)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x(12–8) = 32</a:t>
            </a:r>
          </a:p>
          <a:p>
            <a:pPr marL="285750" indent="-285750">
              <a:lnSpc>
                <a:spcPts val="1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พื้นที่ยูเนียน = สี่เหลี่ยมน้ำเงิน + สี่เหลี่ยมส้ม – พื้นที่ซ้อนเหลื่อม</a:t>
            </a:r>
          </a:p>
          <a:p>
            <a:pPr marL="285750" indent="-285750">
              <a:lnSpc>
                <a:spcPts val="1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พื้นที่ยูเนียน = 10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x7 + 13x12 — 32 = 70 + 156–32 = 194</a:t>
            </a:r>
          </a:p>
          <a:p>
            <a:pPr marL="285750" indent="-285750">
              <a:lnSpc>
                <a:spcPts val="1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ค่า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IoU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(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น้ำเงิน, ส้ม) = 32/194</a:t>
            </a:r>
          </a:p>
          <a:p>
            <a:pPr>
              <a:lnSpc>
                <a:spcPts val="1000"/>
              </a:lnSpc>
            </a:pPr>
            <a:b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</a:b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id="{5CAAAC37-4BF3-4E6F-975D-BEB836CE6158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6F821108-72C2-406C-94E0-627A55E57E34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5C628736-3708-426A-8A6C-274C20A2CBD4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6DB8D056-3BE8-4D5C-B163-805BDE19D964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1873D97B-D094-4686-AEC6-F48FE0EB872E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C13DD8D4-1BE8-4058-8045-4730176FB8DB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Google Shape;255;p42">
            <a:extLst>
              <a:ext uri="{FF2B5EF4-FFF2-40B4-BE49-F238E27FC236}">
                <a16:creationId xmlns:a16="http://schemas.microsoft.com/office/drawing/2014/main" id="{E307113C-FD2B-4917-A366-74C13ADEFD4C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2823A0F8-BB7D-48BF-B9A4-814B253B1F62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2" name="วงรี 61">
              <a:extLst>
                <a:ext uri="{FF2B5EF4-FFF2-40B4-BE49-F238E27FC236}">
                  <a16:creationId xmlns:a16="http://schemas.microsoft.com/office/drawing/2014/main" id="{E93C4F3B-513D-4B07-8FF4-CA48CAB38AD2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วงรี 63">
              <a:extLst>
                <a:ext uri="{FF2B5EF4-FFF2-40B4-BE49-F238E27FC236}">
                  <a16:creationId xmlns:a16="http://schemas.microsoft.com/office/drawing/2014/main" id="{0D7213A8-C000-4E61-B101-3C0945ADD6BB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Google Shape;262;p43">
            <a:extLst>
              <a:ext uri="{FF2B5EF4-FFF2-40B4-BE49-F238E27FC236}">
                <a16:creationId xmlns:a16="http://schemas.microsoft.com/office/drawing/2014/main" id="{8F401B83-3150-4F48-967A-21E831974A63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66" name="วงรี 65">
            <a:extLst>
              <a:ext uri="{FF2B5EF4-FFF2-40B4-BE49-F238E27FC236}">
                <a16:creationId xmlns:a16="http://schemas.microsoft.com/office/drawing/2014/main" id="{65632338-D0A2-4EAB-9106-27AFCA43D812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71442"/>
            <a:ext cx="218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CNN Model Training and Finetune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81B8A126-2C8E-4E9F-A202-1A95D9932A80}"/>
              </a:ext>
            </a:extLst>
          </p:cNvPr>
          <p:cNvGrpSpPr/>
          <p:nvPr/>
        </p:nvGrpSpPr>
        <p:grpSpPr>
          <a:xfrm>
            <a:off x="858079" y="2682907"/>
            <a:ext cx="999352" cy="1633696"/>
            <a:chOff x="3656798" y="2306725"/>
            <a:chExt cx="999352" cy="1633696"/>
          </a:xfrm>
        </p:grpSpPr>
        <p:grpSp>
          <p:nvGrpSpPr>
            <p:cNvPr id="41" name="กลุ่ม 40">
              <a:extLst>
                <a:ext uri="{FF2B5EF4-FFF2-40B4-BE49-F238E27FC236}">
                  <a16:creationId xmlns:a16="http://schemas.microsoft.com/office/drawing/2014/main" id="{FDBF7727-FE03-4CB2-9DAA-5F3A21B2B5E8}"/>
                </a:ext>
              </a:extLst>
            </p:cNvPr>
            <p:cNvGrpSpPr/>
            <p:nvPr/>
          </p:nvGrpSpPr>
          <p:grpSpPr>
            <a:xfrm>
              <a:off x="3656798" y="2508242"/>
              <a:ext cx="793081" cy="1432179"/>
              <a:chOff x="3387084" y="2672470"/>
              <a:chExt cx="793081" cy="1432179"/>
            </a:xfrm>
          </p:grpSpPr>
          <p:sp>
            <p:nvSpPr>
              <p:cNvPr id="42" name="Google Shape;277;p24">
                <a:extLst>
                  <a:ext uri="{FF2B5EF4-FFF2-40B4-BE49-F238E27FC236}">
                    <a16:creationId xmlns:a16="http://schemas.microsoft.com/office/drawing/2014/main" id="{4A94526D-EA5A-44C0-9187-A753ED999DAA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43" name="Google Shape;292;p24">
                <a:extLst>
                  <a:ext uri="{FF2B5EF4-FFF2-40B4-BE49-F238E27FC236}">
                    <a16:creationId xmlns:a16="http://schemas.microsoft.com/office/drawing/2014/main" id="{D6C82EE6-A9E2-4B7D-BBD4-614D519FCE70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44" name="Google Shape;293;p24">
                <a:extLst>
                  <a:ext uri="{FF2B5EF4-FFF2-40B4-BE49-F238E27FC236}">
                    <a16:creationId xmlns:a16="http://schemas.microsoft.com/office/drawing/2014/main" id="{76EDD4E5-4A2E-4259-B2B6-F2388D031198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46" name="Google Shape;294;p24">
                <a:extLst>
                  <a:ext uri="{FF2B5EF4-FFF2-40B4-BE49-F238E27FC236}">
                    <a16:creationId xmlns:a16="http://schemas.microsoft.com/office/drawing/2014/main" id="{E2B39905-5694-4F29-90D0-02DF26AED478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47" name="Google Shape;295;p24">
                <a:extLst>
                  <a:ext uri="{FF2B5EF4-FFF2-40B4-BE49-F238E27FC236}">
                    <a16:creationId xmlns:a16="http://schemas.microsoft.com/office/drawing/2014/main" id="{E1DDA08B-742A-4AD8-8F7C-316EF32694E3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48" name="Google Shape;296;p24">
                <a:extLst>
                  <a:ext uri="{FF2B5EF4-FFF2-40B4-BE49-F238E27FC236}">
                    <a16:creationId xmlns:a16="http://schemas.microsoft.com/office/drawing/2014/main" id="{E64E381E-D833-4F6C-A782-D181C1FFA367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49" name="Google Shape;297;p24">
                <a:extLst>
                  <a:ext uri="{FF2B5EF4-FFF2-40B4-BE49-F238E27FC236}">
                    <a16:creationId xmlns:a16="http://schemas.microsoft.com/office/drawing/2014/main" id="{FBDE0063-33B1-4ADF-A374-9924927A263A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sp>
          <p:nvSpPr>
            <p:cNvPr id="50" name="สี่เหลี่ยมผืนผ้า 49">
              <a:extLst>
                <a:ext uri="{FF2B5EF4-FFF2-40B4-BE49-F238E27FC236}">
                  <a16:creationId xmlns:a16="http://schemas.microsoft.com/office/drawing/2014/main" id="{AC68014A-C266-41F3-922C-93BD9509D495}"/>
                </a:ext>
              </a:extLst>
            </p:cNvPr>
            <p:cNvSpPr/>
            <p:nvPr/>
          </p:nvSpPr>
          <p:spPr>
            <a:xfrm>
              <a:off x="3863055" y="2306725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2</a:t>
              </a:r>
            </a:p>
          </p:txBody>
        </p:sp>
      </p:grp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2DDC88E-68F3-4E5A-80F8-C105D93A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01" y="1009586"/>
            <a:ext cx="2091199" cy="41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CDD6B55-D88C-4994-A028-29DC4D0CA95D}"/>
              </a:ext>
            </a:extLst>
          </p:cNvPr>
          <p:cNvSpPr/>
          <p:nvPr/>
        </p:nvSpPr>
        <p:spPr>
          <a:xfrm>
            <a:off x="2622726" y="1541513"/>
            <a:ext cx="4186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โดยปกติเราจะไม่ฝึกตัว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CNN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ใหม่ตั้งแต่ศูนย์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แต่เราจะใช้ของที่ผ่านการฝึกมาแล้วจากฐานข้อมูล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ImageNet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และ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MS COCO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แล้วมาฝึกต่อเพื่อทำ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Fine Tuning</a:t>
            </a:r>
          </a:p>
        </p:txBody>
      </p: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951F06CC-9952-412F-8F61-B4DF3B593DD6}"/>
              </a:ext>
            </a:extLst>
          </p:cNvPr>
          <p:cNvSpPr/>
          <p:nvPr/>
        </p:nvSpPr>
        <p:spPr>
          <a:xfrm>
            <a:off x="2622726" y="2661044"/>
            <a:ext cx="4186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ซึ่งการปรับแต่งนี้ทำให้เราได้ค่าน้ำหนักที่เหมาะสมในการแยกประเภทสิ่งของในภาพถึงแม้มันอาจจะไม่ได้เหมาะสมที่สุดในงานของเรา แต่ค่าน้ำหนักสุดท้ายมักจะไม่ต่างจากเดิมมากนัก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988EAB97-C83E-4A40-8254-82144B16D43A}"/>
              </a:ext>
            </a:extLst>
          </p:cNvPr>
          <p:cNvSpPr/>
          <p:nvPr/>
        </p:nvSpPr>
        <p:spPr>
          <a:xfrm>
            <a:off x="2622726" y="3780575"/>
            <a:ext cx="4186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วิธีนี้จะฝึกโครงข่ายได้เร็วมาก ขั้นตอนการใช้ค่าน้ำหนักจากโมเดลที่ฝึกมาล่วงหน้าคือ (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Weight) Initialization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ส่วนการมาฝึกต่อในงานของเราคือ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Fine tuning</a:t>
            </a:r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C93F9FD4-C379-453C-B9D1-5B25A8A67821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FFD46524-5DA2-4887-B396-85292B647F5C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วงรี 59">
            <a:extLst>
              <a:ext uri="{FF2B5EF4-FFF2-40B4-BE49-F238E27FC236}">
                <a16:creationId xmlns:a16="http://schemas.microsoft.com/office/drawing/2014/main" id="{CABEFC23-D7C4-4174-B8D9-E1A337CF726D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วงรี 60">
            <a:extLst>
              <a:ext uri="{FF2B5EF4-FFF2-40B4-BE49-F238E27FC236}">
                <a16:creationId xmlns:a16="http://schemas.microsoft.com/office/drawing/2014/main" id="{DC727126-010D-4E79-91DA-6D83CD7F00F9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id="{D95D3D68-2FE0-42F4-92AB-930A1730A0C3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วงรี 63">
            <a:extLst>
              <a:ext uri="{FF2B5EF4-FFF2-40B4-BE49-F238E27FC236}">
                <a16:creationId xmlns:a16="http://schemas.microsoft.com/office/drawing/2014/main" id="{8BC17C3E-DFBC-46A7-B082-785EAC3D66E4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Google Shape;255;p42">
            <a:extLst>
              <a:ext uri="{FF2B5EF4-FFF2-40B4-BE49-F238E27FC236}">
                <a16:creationId xmlns:a16="http://schemas.microsoft.com/office/drawing/2014/main" id="{19629FFD-5BE4-4947-A937-9E07B404C614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9FC12204-3538-41B9-83B7-D9746584DA8E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id="{10D5803B-EA0F-4758-9233-B713DC3C6EC0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id="{842F476D-8552-41A5-BC44-CFF4333B5CA7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Google Shape;262;p43">
            <a:extLst>
              <a:ext uri="{FF2B5EF4-FFF2-40B4-BE49-F238E27FC236}">
                <a16:creationId xmlns:a16="http://schemas.microsoft.com/office/drawing/2014/main" id="{63575495-7058-44BB-8758-6B728ED53470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84" name="วงรี 83">
            <a:extLst>
              <a:ext uri="{FF2B5EF4-FFF2-40B4-BE49-F238E27FC236}">
                <a16:creationId xmlns:a16="http://schemas.microsoft.com/office/drawing/2014/main" id="{3ED4331E-1097-4437-84A3-263E8DA6F4D9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044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2" grpId="0"/>
      <p:bldP spid="54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71442"/>
            <a:ext cx="218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295568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Class Specific SVM Classifiers Training</a:t>
            </a:r>
          </a:p>
        </p:txBody>
      </p: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1A818E80-7F68-4B75-A0DC-83592664ED75}"/>
              </a:ext>
            </a:extLst>
          </p:cNvPr>
          <p:cNvGrpSpPr/>
          <p:nvPr/>
        </p:nvGrpSpPr>
        <p:grpSpPr>
          <a:xfrm>
            <a:off x="858079" y="2679793"/>
            <a:ext cx="991475" cy="1636810"/>
            <a:chOff x="4450714" y="1703340"/>
            <a:chExt cx="991475" cy="1636810"/>
          </a:xfrm>
        </p:grpSpPr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D47F392F-DC74-4A9A-9E8C-4E4554E165DA}"/>
                </a:ext>
              </a:extLst>
            </p:cNvPr>
            <p:cNvGrpSpPr/>
            <p:nvPr/>
          </p:nvGrpSpPr>
          <p:grpSpPr>
            <a:xfrm>
              <a:off x="4450714" y="1907987"/>
              <a:ext cx="793094" cy="1432163"/>
              <a:chOff x="4029661" y="2130887"/>
              <a:chExt cx="793094" cy="1432163"/>
            </a:xfrm>
          </p:grpSpPr>
          <p:sp>
            <p:nvSpPr>
              <p:cNvPr id="31" name="Google Shape;278;p24">
                <a:extLst>
                  <a:ext uri="{FF2B5EF4-FFF2-40B4-BE49-F238E27FC236}">
                    <a16:creationId xmlns:a16="http://schemas.microsoft.com/office/drawing/2014/main" id="{84BB640F-0960-45D9-B468-0E000F42095E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8;p24">
                <a:extLst>
                  <a:ext uri="{FF2B5EF4-FFF2-40B4-BE49-F238E27FC236}">
                    <a16:creationId xmlns:a16="http://schemas.microsoft.com/office/drawing/2014/main" id="{A86CE0F6-FCF9-47C2-A287-12A330FA4345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9;p24">
                <a:extLst>
                  <a:ext uri="{FF2B5EF4-FFF2-40B4-BE49-F238E27FC236}">
                    <a16:creationId xmlns:a16="http://schemas.microsoft.com/office/drawing/2014/main" id="{B1756195-0C27-44E2-AE4C-7C98262036FB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;p24">
                <a:extLst>
                  <a:ext uri="{FF2B5EF4-FFF2-40B4-BE49-F238E27FC236}">
                    <a16:creationId xmlns:a16="http://schemas.microsoft.com/office/drawing/2014/main" id="{DC6FE39A-66CF-4132-89E6-B9A009FCD3B3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1;p24">
                <a:extLst>
                  <a:ext uri="{FF2B5EF4-FFF2-40B4-BE49-F238E27FC236}">
                    <a16:creationId xmlns:a16="http://schemas.microsoft.com/office/drawing/2014/main" id="{CDAFC566-2D1C-4917-8C5C-E449D71D878F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2;p24">
                <a:extLst>
                  <a:ext uri="{FF2B5EF4-FFF2-40B4-BE49-F238E27FC236}">
                    <a16:creationId xmlns:a16="http://schemas.microsoft.com/office/drawing/2014/main" id="{17D07481-EA9B-4C76-9566-5F2B48CC80C9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3;p24">
                <a:extLst>
                  <a:ext uri="{FF2B5EF4-FFF2-40B4-BE49-F238E27FC236}">
                    <a16:creationId xmlns:a16="http://schemas.microsoft.com/office/drawing/2014/main" id="{51CEDCE9-E43B-406B-AFCC-B0E71EEA8E85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46610097-4096-4B73-8187-284B8D6A6B45}"/>
                </a:ext>
              </a:extLst>
            </p:cNvPr>
            <p:cNvSpPr/>
            <p:nvPr/>
          </p:nvSpPr>
          <p:spPr>
            <a:xfrm>
              <a:off x="4649094" y="170334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3</a:t>
              </a:r>
            </a:p>
          </p:txBody>
        </p:sp>
      </p:grp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EA552D-EE23-4C46-B695-65E2DFA15A5D}"/>
              </a:ext>
            </a:extLst>
          </p:cNvPr>
          <p:cNvSpPr/>
          <p:nvPr/>
        </p:nvSpPr>
        <p:spPr>
          <a:xfrm>
            <a:off x="2509254" y="1239145"/>
            <a:ext cx="6189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จริงๆแล้ว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RCNN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นั้นนำ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CNN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มาใช้ก็จริง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แต่นำมาใช้แค่การทำการสกัดคุณลักษณะ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(Features Extraction)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แล้วหลังจากนั้นเราจะใช้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SVM (Support Vector Machine)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ในการแยกประเภทอีกทีหนึ่ง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7FE0AFF-474C-4B10-8781-6179D327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86" y="2047203"/>
            <a:ext cx="4579197" cy="30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วงรี 50">
            <a:extLst>
              <a:ext uri="{FF2B5EF4-FFF2-40B4-BE49-F238E27FC236}">
                <a16:creationId xmlns:a16="http://schemas.microsoft.com/office/drawing/2014/main" id="{75C11823-7ABF-4BDE-B92B-8F742A462159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id="{E73A4CA8-E15D-4BC0-BA66-1E6ABF5906BC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EFCB3AFF-D787-41BD-8075-C925CE8E34E8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95E22458-206B-4EEE-BE9E-0E6E6C69F5BA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9B883DAB-C559-458A-8039-AAFCFF121574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68E5C6E6-B833-4A12-A4D9-A2666CDB48A1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Google Shape;255;p42">
            <a:extLst>
              <a:ext uri="{FF2B5EF4-FFF2-40B4-BE49-F238E27FC236}">
                <a16:creationId xmlns:a16="http://schemas.microsoft.com/office/drawing/2014/main" id="{259C7652-BCF6-402B-968E-FE8614F1ECA8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BDB2D9B5-D1A5-4AB9-A90D-DFCB8288BB06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2" name="วงรี 61">
              <a:extLst>
                <a:ext uri="{FF2B5EF4-FFF2-40B4-BE49-F238E27FC236}">
                  <a16:creationId xmlns:a16="http://schemas.microsoft.com/office/drawing/2014/main" id="{B9A31F43-6C41-4564-B3E3-8AD798A07F83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วงรี 62">
              <a:extLst>
                <a:ext uri="{FF2B5EF4-FFF2-40B4-BE49-F238E27FC236}">
                  <a16:creationId xmlns:a16="http://schemas.microsoft.com/office/drawing/2014/main" id="{14CF1012-C4A0-4EEE-9133-27E4852B0BD6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Google Shape;262;p43">
            <a:extLst>
              <a:ext uri="{FF2B5EF4-FFF2-40B4-BE49-F238E27FC236}">
                <a16:creationId xmlns:a16="http://schemas.microsoft.com/office/drawing/2014/main" id="{EF98FD3C-BF31-442E-994E-FF9F737079A3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65" name="วงรี 64">
            <a:extLst>
              <a:ext uri="{FF2B5EF4-FFF2-40B4-BE49-F238E27FC236}">
                <a16:creationId xmlns:a16="http://schemas.microsoft.com/office/drawing/2014/main" id="{8E10B926-F622-4FD5-B8DE-63D58DC60BFA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713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71442"/>
            <a:ext cx="218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295568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Class Specific SVM Classifiers Training</a:t>
            </a:r>
          </a:p>
        </p:txBody>
      </p: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1A818E80-7F68-4B75-A0DC-83592664ED75}"/>
              </a:ext>
            </a:extLst>
          </p:cNvPr>
          <p:cNvGrpSpPr/>
          <p:nvPr/>
        </p:nvGrpSpPr>
        <p:grpSpPr>
          <a:xfrm>
            <a:off x="858079" y="2679793"/>
            <a:ext cx="991475" cy="1636810"/>
            <a:chOff x="4450714" y="1703340"/>
            <a:chExt cx="991475" cy="1636810"/>
          </a:xfrm>
        </p:grpSpPr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D47F392F-DC74-4A9A-9E8C-4E4554E165DA}"/>
                </a:ext>
              </a:extLst>
            </p:cNvPr>
            <p:cNvGrpSpPr/>
            <p:nvPr/>
          </p:nvGrpSpPr>
          <p:grpSpPr>
            <a:xfrm>
              <a:off x="4450714" y="1907987"/>
              <a:ext cx="793094" cy="1432163"/>
              <a:chOff x="4029661" y="2130887"/>
              <a:chExt cx="793094" cy="1432163"/>
            </a:xfrm>
          </p:grpSpPr>
          <p:sp>
            <p:nvSpPr>
              <p:cNvPr id="31" name="Google Shape;278;p24">
                <a:extLst>
                  <a:ext uri="{FF2B5EF4-FFF2-40B4-BE49-F238E27FC236}">
                    <a16:creationId xmlns:a16="http://schemas.microsoft.com/office/drawing/2014/main" id="{84BB640F-0960-45D9-B468-0E000F42095E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8;p24">
                <a:extLst>
                  <a:ext uri="{FF2B5EF4-FFF2-40B4-BE49-F238E27FC236}">
                    <a16:creationId xmlns:a16="http://schemas.microsoft.com/office/drawing/2014/main" id="{A86CE0F6-FCF9-47C2-A287-12A330FA4345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9;p24">
                <a:extLst>
                  <a:ext uri="{FF2B5EF4-FFF2-40B4-BE49-F238E27FC236}">
                    <a16:creationId xmlns:a16="http://schemas.microsoft.com/office/drawing/2014/main" id="{B1756195-0C27-44E2-AE4C-7C98262036FB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;p24">
                <a:extLst>
                  <a:ext uri="{FF2B5EF4-FFF2-40B4-BE49-F238E27FC236}">
                    <a16:creationId xmlns:a16="http://schemas.microsoft.com/office/drawing/2014/main" id="{DC6FE39A-66CF-4132-89E6-B9A009FCD3B3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1;p24">
                <a:extLst>
                  <a:ext uri="{FF2B5EF4-FFF2-40B4-BE49-F238E27FC236}">
                    <a16:creationId xmlns:a16="http://schemas.microsoft.com/office/drawing/2014/main" id="{CDAFC566-2D1C-4917-8C5C-E449D71D878F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2;p24">
                <a:extLst>
                  <a:ext uri="{FF2B5EF4-FFF2-40B4-BE49-F238E27FC236}">
                    <a16:creationId xmlns:a16="http://schemas.microsoft.com/office/drawing/2014/main" id="{17D07481-EA9B-4C76-9566-5F2B48CC80C9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3;p24">
                <a:extLst>
                  <a:ext uri="{FF2B5EF4-FFF2-40B4-BE49-F238E27FC236}">
                    <a16:creationId xmlns:a16="http://schemas.microsoft.com/office/drawing/2014/main" id="{51CEDCE9-E43B-406B-AFCC-B0E71EEA8E85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46610097-4096-4B73-8187-284B8D6A6B45}"/>
                </a:ext>
              </a:extLst>
            </p:cNvPr>
            <p:cNvSpPr/>
            <p:nvPr/>
          </p:nvSpPr>
          <p:spPr>
            <a:xfrm>
              <a:off x="4649094" y="170334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3</a:t>
              </a:r>
            </a:p>
          </p:txBody>
        </p:sp>
      </p:grp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EA552D-EE23-4C46-B695-65E2DFA15A5D}"/>
              </a:ext>
            </a:extLst>
          </p:cNvPr>
          <p:cNvSpPr/>
          <p:nvPr/>
        </p:nvSpPr>
        <p:spPr>
          <a:xfrm>
            <a:off x="2756681" y="1282177"/>
            <a:ext cx="618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Quark" panose="02000000000000000000" pitchFamily="50" charset="-34"/>
                <a:cs typeface="Quark" panose="02000000000000000000" pitchFamily="50" charset="-34"/>
              </a:rPr>
              <a:t>ทำไมต้องทำให้ซับซ้อนอย่างนั้นด้วย ?</a:t>
            </a:r>
            <a:endParaRPr lang="en-US" sz="24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C966FCF8-3930-4C19-8EB0-5F6820F86CAD}"/>
              </a:ext>
            </a:extLst>
          </p:cNvPr>
          <p:cNvSpPr/>
          <p:nvPr/>
        </p:nvSpPr>
        <p:spPr>
          <a:xfrm>
            <a:off x="2756681" y="1981615"/>
            <a:ext cx="5439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วิธีนี้ต้องฝึก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Support Vector Machine (SVM)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มาเป็นจำนวน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ตัว ตามจำนวนประเภทที่ต้องการแยก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0DC346F-8785-4035-97EA-DFAEC0F61E56}"/>
              </a:ext>
            </a:extLst>
          </p:cNvPr>
          <p:cNvSpPr/>
          <p:nvPr/>
        </p:nvSpPr>
        <p:spPr>
          <a:xfrm>
            <a:off x="2756681" y="2920169"/>
            <a:ext cx="53513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เป็นการจำแนกประเภททำนองว่า “มี-ไม่มี” หรือ “ใช่-ไม่ใช่” (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binary classification)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นั้น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SVM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ให้ผลลัพธ์ในเกณฑ์ดี (เมื่อเทียบกับวิธีอื่น) และถือว่าฝึกได้เร็ว (เมื่อเทียบกับการฝึกโมเดลแบบลึกจำนวน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ตัว)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7FCDEFA4-A882-477D-B693-31ADD94BC680}"/>
              </a:ext>
            </a:extLst>
          </p:cNvPr>
          <p:cNvSpPr/>
          <p:nvPr/>
        </p:nvSpPr>
        <p:spPr>
          <a:xfrm>
            <a:off x="2756681" y="4104944"/>
            <a:ext cx="5351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แต่อย่างไรก็ตาม ความคิดนั้นเป็นความคิดที่ผิด ซึ่ง</a:t>
            </a:r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เปเปอร์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เองถูกเกทับด้วย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SPP Net (6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เดือนหลังจากตีพิมพ์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RCNN)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โดย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He et al.</a:t>
            </a:r>
          </a:p>
        </p:txBody>
      </p:sp>
      <p:sp>
        <p:nvSpPr>
          <p:cNvPr id="42" name="วงรี 41">
            <a:extLst>
              <a:ext uri="{FF2B5EF4-FFF2-40B4-BE49-F238E27FC236}">
                <a16:creationId xmlns:a16="http://schemas.microsoft.com/office/drawing/2014/main" id="{9C1FAC28-6736-495B-8657-2DE17D958349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id="{56BE834D-73ED-415E-B5CB-5F2303946C5C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วงรี 43">
            <a:extLst>
              <a:ext uri="{FF2B5EF4-FFF2-40B4-BE49-F238E27FC236}">
                <a16:creationId xmlns:a16="http://schemas.microsoft.com/office/drawing/2014/main" id="{D0769F8F-B21A-4424-A636-49DE20A1EB44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id="{2711017D-3CC2-4D37-AEFD-970AD1AFDB3E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วงรี 46">
            <a:extLst>
              <a:ext uri="{FF2B5EF4-FFF2-40B4-BE49-F238E27FC236}">
                <a16:creationId xmlns:a16="http://schemas.microsoft.com/office/drawing/2014/main" id="{E7A7D219-8B9B-447A-B462-B27A5F1C729F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id="{C9949786-C4B7-4B49-80AC-73864E842A94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Google Shape;255;p42">
            <a:extLst>
              <a:ext uri="{FF2B5EF4-FFF2-40B4-BE49-F238E27FC236}">
                <a16:creationId xmlns:a16="http://schemas.microsoft.com/office/drawing/2014/main" id="{C1574D12-88A7-42AB-9CB9-5183192C4552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กลุ่ม 49">
            <a:extLst>
              <a:ext uri="{FF2B5EF4-FFF2-40B4-BE49-F238E27FC236}">
                <a16:creationId xmlns:a16="http://schemas.microsoft.com/office/drawing/2014/main" id="{CD44455F-3B22-47CF-88B2-E0449AF88DC7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51" name="วงรี 50">
              <a:extLst>
                <a:ext uri="{FF2B5EF4-FFF2-40B4-BE49-F238E27FC236}">
                  <a16:creationId xmlns:a16="http://schemas.microsoft.com/office/drawing/2014/main" id="{CA3595D7-7CC1-40BB-A7BA-CD41AF5D28C2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วงรี 51">
              <a:extLst>
                <a:ext uri="{FF2B5EF4-FFF2-40B4-BE49-F238E27FC236}">
                  <a16:creationId xmlns:a16="http://schemas.microsoft.com/office/drawing/2014/main" id="{A2DDB877-F67F-4B60-8E54-CACDF8BACCEF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Google Shape;262;p43">
            <a:extLst>
              <a:ext uri="{FF2B5EF4-FFF2-40B4-BE49-F238E27FC236}">
                <a16:creationId xmlns:a16="http://schemas.microsoft.com/office/drawing/2014/main" id="{08CA1D6D-DB98-48FE-A0A2-244233417093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647DEE49-25F8-4EA2-8E54-D5ADF10DAC41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71442"/>
            <a:ext cx="218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295568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Class Specific SVM Classifiers Training</a:t>
            </a:r>
          </a:p>
        </p:txBody>
      </p: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1A818E80-7F68-4B75-A0DC-83592664ED75}"/>
              </a:ext>
            </a:extLst>
          </p:cNvPr>
          <p:cNvGrpSpPr/>
          <p:nvPr/>
        </p:nvGrpSpPr>
        <p:grpSpPr>
          <a:xfrm>
            <a:off x="858079" y="2679793"/>
            <a:ext cx="991475" cy="1636810"/>
            <a:chOff x="4450714" y="1703340"/>
            <a:chExt cx="991475" cy="1636810"/>
          </a:xfrm>
        </p:grpSpPr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D47F392F-DC74-4A9A-9E8C-4E4554E165DA}"/>
                </a:ext>
              </a:extLst>
            </p:cNvPr>
            <p:cNvGrpSpPr/>
            <p:nvPr/>
          </p:nvGrpSpPr>
          <p:grpSpPr>
            <a:xfrm>
              <a:off x="4450714" y="1907987"/>
              <a:ext cx="793094" cy="1432163"/>
              <a:chOff x="4029661" y="2130887"/>
              <a:chExt cx="793094" cy="1432163"/>
            </a:xfrm>
          </p:grpSpPr>
          <p:sp>
            <p:nvSpPr>
              <p:cNvPr id="31" name="Google Shape;278;p24">
                <a:extLst>
                  <a:ext uri="{FF2B5EF4-FFF2-40B4-BE49-F238E27FC236}">
                    <a16:creationId xmlns:a16="http://schemas.microsoft.com/office/drawing/2014/main" id="{84BB640F-0960-45D9-B468-0E000F42095E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8;p24">
                <a:extLst>
                  <a:ext uri="{FF2B5EF4-FFF2-40B4-BE49-F238E27FC236}">
                    <a16:creationId xmlns:a16="http://schemas.microsoft.com/office/drawing/2014/main" id="{A86CE0F6-FCF9-47C2-A287-12A330FA4345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9;p24">
                <a:extLst>
                  <a:ext uri="{FF2B5EF4-FFF2-40B4-BE49-F238E27FC236}">
                    <a16:creationId xmlns:a16="http://schemas.microsoft.com/office/drawing/2014/main" id="{B1756195-0C27-44E2-AE4C-7C98262036FB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;p24">
                <a:extLst>
                  <a:ext uri="{FF2B5EF4-FFF2-40B4-BE49-F238E27FC236}">
                    <a16:creationId xmlns:a16="http://schemas.microsoft.com/office/drawing/2014/main" id="{DC6FE39A-66CF-4132-89E6-B9A009FCD3B3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1;p24">
                <a:extLst>
                  <a:ext uri="{FF2B5EF4-FFF2-40B4-BE49-F238E27FC236}">
                    <a16:creationId xmlns:a16="http://schemas.microsoft.com/office/drawing/2014/main" id="{CDAFC566-2D1C-4917-8C5C-E449D71D878F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2;p24">
                <a:extLst>
                  <a:ext uri="{FF2B5EF4-FFF2-40B4-BE49-F238E27FC236}">
                    <a16:creationId xmlns:a16="http://schemas.microsoft.com/office/drawing/2014/main" id="{17D07481-EA9B-4C76-9566-5F2B48CC80C9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3;p24">
                <a:extLst>
                  <a:ext uri="{FF2B5EF4-FFF2-40B4-BE49-F238E27FC236}">
                    <a16:creationId xmlns:a16="http://schemas.microsoft.com/office/drawing/2014/main" id="{51CEDCE9-E43B-406B-AFCC-B0E71EEA8E85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46610097-4096-4B73-8187-284B8D6A6B45}"/>
                </a:ext>
              </a:extLst>
            </p:cNvPr>
            <p:cNvSpPr/>
            <p:nvPr/>
          </p:nvSpPr>
          <p:spPr>
            <a:xfrm>
              <a:off x="4649094" y="170334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3</a:t>
              </a:r>
            </a:p>
          </p:txBody>
        </p:sp>
      </p:grp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EA552D-EE23-4C46-B695-65E2DFA15A5D}"/>
              </a:ext>
            </a:extLst>
          </p:cNvPr>
          <p:cNvSpPr/>
          <p:nvPr/>
        </p:nvSpPr>
        <p:spPr>
          <a:xfrm>
            <a:off x="2756681" y="1282177"/>
            <a:ext cx="618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Quark" panose="02000000000000000000" pitchFamily="50" charset="-34"/>
                <a:cs typeface="Quark" panose="02000000000000000000" pitchFamily="50" charset="-34"/>
              </a:rPr>
              <a:t>ทำไมต้องทำให้ซับซ้อนอย่างนั้นด้วย ?</a:t>
            </a:r>
            <a:endParaRPr lang="en-US" sz="24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C966FCF8-3930-4C19-8EB0-5F6820F86CAD}"/>
              </a:ext>
            </a:extLst>
          </p:cNvPr>
          <p:cNvSpPr/>
          <p:nvPr/>
        </p:nvSpPr>
        <p:spPr>
          <a:xfrm>
            <a:off x="2756681" y="2223331"/>
            <a:ext cx="4777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อย่างไรก็ตามแนวคิดหลายอย่างของ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ถือว่าเปิดโลกใบใหม่และยังมี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คนกล่าวถึงอยู่เรื่อย ๆ เพื่อเป็นพื้นฐานและแนวทางการเรียนวิธีที่ทันสมัยกว่านี้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0DC346F-8785-4035-97EA-DFAEC0F61E56}"/>
              </a:ext>
            </a:extLst>
          </p:cNvPr>
          <p:cNvSpPr/>
          <p:nvPr/>
        </p:nvSpPr>
        <p:spPr>
          <a:xfrm>
            <a:off x="2756681" y="3313995"/>
            <a:ext cx="5351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ปัจจุบันเรามีวิธีที่เร็วกว่าเดิมเป็นร้อยเท่าและแม่นกว่านี้พอสมควร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116F5513-2FC0-4746-B1DF-ECB04585D25B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06B39A45-3DB6-414E-B9B3-FE4E7AFD1E28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D2A7026-4F85-441F-BB69-E887D5970C5D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วงรี 40">
            <a:extLst>
              <a:ext uri="{FF2B5EF4-FFF2-40B4-BE49-F238E27FC236}">
                <a16:creationId xmlns:a16="http://schemas.microsoft.com/office/drawing/2014/main" id="{EB896313-A242-4BD2-9A7A-A7D93FB06646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วงรี 41">
            <a:extLst>
              <a:ext uri="{FF2B5EF4-FFF2-40B4-BE49-F238E27FC236}">
                <a16:creationId xmlns:a16="http://schemas.microsoft.com/office/drawing/2014/main" id="{EEA4C899-D780-4E6E-A61D-87B428C9396E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id="{861F3AA4-FC7C-447F-9628-C5C7AA197A19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Google Shape;255;p42">
            <a:extLst>
              <a:ext uri="{FF2B5EF4-FFF2-40B4-BE49-F238E27FC236}">
                <a16:creationId xmlns:a16="http://schemas.microsoft.com/office/drawing/2014/main" id="{CBF99F3A-92AF-461B-8427-6DCB42919C93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BD57EC9A-054A-4B1D-AAC6-CEDFEA02BA5D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id="{DCD81F42-959F-4665-ACE7-B84006A0B54A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วงรี 47">
              <a:extLst>
                <a:ext uri="{FF2B5EF4-FFF2-40B4-BE49-F238E27FC236}">
                  <a16:creationId xmlns:a16="http://schemas.microsoft.com/office/drawing/2014/main" id="{6FE453C1-575B-4C92-B419-EC77E016A3B4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Google Shape;262;p43">
            <a:extLst>
              <a:ext uri="{FF2B5EF4-FFF2-40B4-BE49-F238E27FC236}">
                <a16:creationId xmlns:a16="http://schemas.microsoft.com/office/drawing/2014/main" id="{9E99338B-8FDA-4BAA-9811-C0C07C480912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50" name="วงรี 49">
            <a:extLst>
              <a:ext uri="{FF2B5EF4-FFF2-40B4-BE49-F238E27FC236}">
                <a16:creationId xmlns:a16="http://schemas.microsoft.com/office/drawing/2014/main" id="{EF3FD67D-C0E6-4C73-8AB4-84FC85C5D6BD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2157287" cy="1516105"/>
            <a:chOff x="156326" y="1224437"/>
            <a:chExt cx="2157287" cy="151610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21543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Detection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Object Localization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307266" y="1224437"/>
              <a:ext cx="2006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RCNN</a:t>
              </a:r>
            </a:p>
          </p:txBody>
        </p:sp>
      </p:grp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143658" y="4371442"/>
            <a:ext cx="218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Bounding Box Regression Training</a:t>
            </a:r>
          </a:p>
        </p:txBody>
      </p: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40BC9E35-7BCB-4B7D-BC72-F1105754C04B}"/>
              </a:ext>
            </a:extLst>
          </p:cNvPr>
          <p:cNvGrpSpPr/>
          <p:nvPr/>
        </p:nvGrpSpPr>
        <p:grpSpPr>
          <a:xfrm>
            <a:off x="858079" y="2683141"/>
            <a:ext cx="980960" cy="1633462"/>
            <a:chOff x="5268084" y="1129980"/>
            <a:chExt cx="980960" cy="1633462"/>
          </a:xfrm>
        </p:grpSpPr>
        <p:grpSp>
          <p:nvGrpSpPr>
            <p:cNvPr id="39" name="กลุ่ม 38">
              <a:extLst>
                <a:ext uri="{FF2B5EF4-FFF2-40B4-BE49-F238E27FC236}">
                  <a16:creationId xmlns:a16="http://schemas.microsoft.com/office/drawing/2014/main" id="{28919F4C-2DEA-47E7-8021-60A4776617FF}"/>
                </a:ext>
              </a:extLst>
            </p:cNvPr>
            <p:cNvGrpSpPr/>
            <p:nvPr/>
          </p:nvGrpSpPr>
          <p:grpSpPr>
            <a:xfrm>
              <a:off x="5268084" y="1330963"/>
              <a:ext cx="793080" cy="1432479"/>
              <a:chOff x="4594346" y="1498090"/>
              <a:chExt cx="793080" cy="1432479"/>
            </a:xfrm>
          </p:grpSpPr>
          <p:sp>
            <p:nvSpPr>
              <p:cNvPr id="41" name="Google Shape;304;p24">
                <a:extLst>
                  <a:ext uri="{FF2B5EF4-FFF2-40B4-BE49-F238E27FC236}">
                    <a16:creationId xmlns:a16="http://schemas.microsoft.com/office/drawing/2014/main" id="{9ADB4835-720F-4096-AC55-5BDFBA85BA36}"/>
                  </a:ext>
                </a:extLst>
              </p:cNvPr>
              <p:cNvSpPr/>
              <p:nvPr/>
            </p:nvSpPr>
            <p:spPr>
              <a:xfrm flipH="1">
                <a:off x="4594346" y="1498090"/>
                <a:ext cx="793080" cy="14324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35" extrusionOk="0">
                    <a:moveTo>
                      <a:pt x="29322" y="0"/>
                    </a:moveTo>
                    <a:lnTo>
                      <a:pt x="15302" y="8160"/>
                    </a:lnTo>
                    <a:lnTo>
                      <a:pt x="15241" y="56854"/>
                    </a:lnTo>
                    <a:lnTo>
                      <a:pt x="0" y="65645"/>
                    </a:lnTo>
                    <a:lnTo>
                      <a:pt x="20" y="73723"/>
                    </a:lnTo>
                    <a:lnTo>
                      <a:pt x="29261" y="90734"/>
                    </a:lnTo>
                    <a:lnTo>
                      <a:pt x="58685" y="73723"/>
                    </a:lnTo>
                    <a:lnTo>
                      <a:pt x="58685" y="65645"/>
                    </a:lnTo>
                    <a:lnTo>
                      <a:pt x="43383" y="56773"/>
                    </a:lnTo>
                    <a:lnTo>
                      <a:pt x="43424" y="8160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5;p24">
                <a:extLst>
                  <a:ext uri="{FF2B5EF4-FFF2-40B4-BE49-F238E27FC236}">
                    <a16:creationId xmlns:a16="http://schemas.microsoft.com/office/drawing/2014/main" id="{DF150722-C41F-4DEB-8C30-A7656B339DC0}"/>
                  </a:ext>
                </a:extLst>
              </p:cNvPr>
              <p:cNvSpPr/>
              <p:nvPr/>
            </p:nvSpPr>
            <p:spPr>
              <a:xfrm flipH="1">
                <a:off x="4594629" y="2266199"/>
                <a:ext cx="792797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5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65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6;p24">
                <a:extLst>
                  <a:ext uri="{FF2B5EF4-FFF2-40B4-BE49-F238E27FC236}">
                    <a16:creationId xmlns:a16="http://schemas.microsoft.com/office/drawing/2014/main" id="{F29CABBD-8111-491E-ABF9-A119ED806A16}"/>
                  </a:ext>
                </a:extLst>
              </p:cNvPr>
              <p:cNvSpPr/>
              <p:nvPr/>
            </p:nvSpPr>
            <p:spPr>
              <a:xfrm flipH="1">
                <a:off x="4991980" y="2534445"/>
                <a:ext cx="395446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91" extrusionOk="0">
                    <a:moveTo>
                      <a:pt x="0" y="1"/>
                    </a:moveTo>
                    <a:lnTo>
                      <a:pt x="20" y="8079"/>
                    </a:lnTo>
                    <a:lnTo>
                      <a:pt x="29261" y="2509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7;p24">
                <a:extLst>
                  <a:ext uri="{FF2B5EF4-FFF2-40B4-BE49-F238E27FC236}">
                    <a16:creationId xmlns:a16="http://schemas.microsoft.com/office/drawing/2014/main" id="{38101D25-00B0-412A-A315-2A0229F5AAE2}"/>
                  </a:ext>
                </a:extLst>
              </p:cNvPr>
              <p:cNvSpPr/>
              <p:nvPr/>
            </p:nvSpPr>
            <p:spPr>
              <a:xfrm flipH="1">
                <a:off x="4594346" y="2534445"/>
                <a:ext cx="397932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9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1" y="2509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8;p24">
                <a:extLst>
                  <a:ext uri="{FF2B5EF4-FFF2-40B4-BE49-F238E27FC236}">
                    <a16:creationId xmlns:a16="http://schemas.microsoft.com/office/drawing/2014/main" id="{AC56D1E8-6D1C-4BD8-8AC0-DE04E10D01AD}"/>
                  </a:ext>
                </a:extLst>
              </p:cNvPr>
              <p:cNvSpPr/>
              <p:nvPr/>
            </p:nvSpPr>
            <p:spPr>
              <a:xfrm flipH="1">
                <a:off x="4800596" y="1498090"/>
                <a:ext cx="380040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6300" extrusionOk="0">
                    <a:moveTo>
                      <a:pt x="14020" y="0"/>
                    </a:moveTo>
                    <a:lnTo>
                      <a:pt x="0" y="8160"/>
                    </a:lnTo>
                    <a:lnTo>
                      <a:pt x="14102" y="16299"/>
                    </a:lnTo>
                    <a:lnTo>
                      <a:pt x="28122" y="816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9;p24">
                <a:extLst>
                  <a:ext uri="{FF2B5EF4-FFF2-40B4-BE49-F238E27FC236}">
                    <a16:creationId xmlns:a16="http://schemas.microsoft.com/office/drawing/2014/main" id="{37E46F4D-1B7A-4C00-8E36-827CBFE8BAB6}"/>
                  </a:ext>
                </a:extLst>
              </p:cNvPr>
              <p:cNvSpPr/>
              <p:nvPr/>
            </p:nvSpPr>
            <p:spPr>
              <a:xfrm flipH="1">
                <a:off x="4800596" y="1626900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2" y="8140"/>
                    </a:lnTo>
                    <a:lnTo>
                      <a:pt x="1" y="65076"/>
                    </a:lnTo>
                    <a:lnTo>
                      <a:pt x="14041" y="5691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0;p24">
                <a:extLst>
                  <a:ext uri="{FF2B5EF4-FFF2-40B4-BE49-F238E27FC236}">
                    <a16:creationId xmlns:a16="http://schemas.microsoft.com/office/drawing/2014/main" id="{BC93923C-F274-40C2-95D9-2073183F8FFF}"/>
                  </a:ext>
                </a:extLst>
              </p:cNvPr>
              <p:cNvSpPr/>
              <p:nvPr/>
            </p:nvSpPr>
            <p:spPr>
              <a:xfrm flipH="1">
                <a:off x="4990061" y="1626900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16"/>
                    </a:lnTo>
                    <a:lnTo>
                      <a:pt x="14102" y="65076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391A770E-F9DB-4C1B-BC0A-4BC66DF754BA}"/>
                </a:ext>
              </a:extLst>
            </p:cNvPr>
            <p:cNvSpPr/>
            <p:nvPr/>
          </p:nvSpPr>
          <p:spPr>
            <a:xfrm>
              <a:off x="5455949" y="112998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4</a:t>
              </a:r>
            </a:p>
          </p:txBody>
        </p:sp>
      </p:grp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C2A631E-3FEE-4B96-899B-57AFB9AEE048}"/>
              </a:ext>
            </a:extLst>
          </p:cNvPr>
          <p:cNvSpPr/>
          <p:nvPr/>
        </p:nvSpPr>
        <p:spPr>
          <a:xfrm>
            <a:off x="2912012" y="1833044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หลักการคือ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ถ้าเจอวัตถุที่สนใจในพื้นที่ที่ถูกนำเสนอมา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เราจะใช้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SVM Regression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ในการหาตำแหน่งซ้ายบนและขวาล่างของกล่อง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1834C694-48DD-4B9E-A520-34B1CD9B31B0}"/>
              </a:ext>
            </a:extLst>
          </p:cNvPr>
          <p:cNvSpPr/>
          <p:nvPr/>
        </p:nvSpPr>
        <p:spPr>
          <a:xfrm>
            <a:off x="2912012" y="2720405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เราจะไม่ใช้ตัวกล่องที่ได้มาจาก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Selective Search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โดยตรง เพราะอันนั้นได้มาแบบไม่ได้พยายาม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fit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กล่องลงไปกับวัตถุให้ดีสักเท่าไหร่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B3F8308E-0FC4-400A-9707-6BA2D8D1AD89}"/>
              </a:ext>
            </a:extLst>
          </p:cNvPr>
          <p:cNvSpPr/>
          <p:nvPr/>
        </p:nvSpPr>
        <p:spPr>
          <a:xfrm>
            <a:off x="2912012" y="3652233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การทำ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Bounding Box Regression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ทำได้หลายวิธี มีรายละเอียดต่างกันไปแต่แนวคิด</a:t>
            </a:r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การทำ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Regression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ยังถือว่าได้รับความนิยมเป็นอย่างมาก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1" name="วงรี 50">
            <a:extLst>
              <a:ext uri="{FF2B5EF4-FFF2-40B4-BE49-F238E27FC236}">
                <a16:creationId xmlns:a16="http://schemas.microsoft.com/office/drawing/2014/main" id="{4975CA53-6AC3-4805-96DF-4E50D4618682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วงรี 51">
            <a:extLst>
              <a:ext uri="{FF2B5EF4-FFF2-40B4-BE49-F238E27FC236}">
                <a16:creationId xmlns:a16="http://schemas.microsoft.com/office/drawing/2014/main" id="{F7E51258-FA74-458C-B4B4-46C226C573AD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วงรี 52">
            <a:extLst>
              <a:ext uri="{FF2B5EF4-FFF2-40B4-BE49-F238E27FC236}">
                <a16:creationId xmlns:a16="http://schemas.microsoft.com/office/drawing/2014/main" id="{B1BDC3A5-545D-45F8-B8D4-882552911B91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87DCCEAF-5CF3-4F88-9871-498C81ACF376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B88F1ADA-E6A2-4427-9E3C-87A3F975AAF9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วงรี 55">
            <a:extLst>
              <a:ext uri="{FF2B5EF4-FFF2-40B4-BE49-F238E27FC236}">
                <a16:creationId xmlns:a16="http://schemas.microsoft.com/office/drawing/2014/main" id="{68B1988A-62E4-415F-921A-F83466686D29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Google Shape;255;p42">
            <a:extLst>
              <a:ext uri="{FF2B5EF4-FFF2-40B4-BE49-F238E27FC236}">
                <a16:creationId xmlns:a16="http://schemas.microsoft.com/office/drawing/2014/main" id="{A22E6737-C25F-40D6-81FD-7DD97E999F98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กลุ่ม 57">
            <a:extLst>
              <a:ext uri="{FF2B5EF4-FFF2-40B4-BE49-F238E27FC236}">
                <a16:creationId xmlns:a16="http://schemas.microsoft.com/office/drawing/2014/main" id="{9E56553D-5A5A-4DD5-971D-508E837D1758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0" name="วงรี 59">
              <a:extLst>
                <a:ext uri="{FF2B5EF4-FFF2-40B4-BE49-F238E27FC236}">
                  <a16:creationId xmlns:a16="http://schemas.microsoft.com/office/drawing/2014/main" id="{8FAB2CCA-9EC0-4024-BD90-960716BB399F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id="{015A6541-6C6F-40D3-B0BE-474A84CA18CE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Google Shape;262;p43">
            <a:extLst>
              <a:ext uri="{FF2B5EF4-FFF2-40B4-BE49-F238E27FC236}">
                <a16:creationId xmlns:a16="http://schemas.microsoft.com/office/drawing/2014/main" id="{F545F775-6A5B-4C1A-AC0C-FBECC045CDB7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63" name="วงรี 62">
            <a:extLst>
              <a:ext uri="{FF2B5EF4-FFF2-40B4-BE49-F238E27FC236}">
                <a16:creationId xmlns:a16="http://schemas.microsoft.com/office/drawing/2014/main" id="{04124F14-A5BB-47AE-B397-DAC68A6133CB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893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291713"/>
            <a:ext cx="20063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</a:t>
            </a:r>
          </a:p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A6D9C53-3361-439C-AB7A-5BBEC1E9D790}"/>
              </a:ext>
            </a:extLst>
          </p:cNvPr>
          <p:cNvSpPr/>
          <p:nvPr/>
        </p:nvSpPr>
        <p:spPr>
          <a:xfrm>
            <a:off x="2912011" y="1352546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จุดอ่อนหลักเลยของ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ก็คือ การที่มันต้องรู้จำพื้นที่ย่อยทุกอันในลักษณะเหมือนเริ่มจากศูนย์ทุกครั้ง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E9F4AF87-F2EB-4764-AE80-65276374D6AE}"/>
              </a:ext>
            </a:extLst>
          </p:cNvPr>
          <p:cNvSpPr/>
          <p:nvPr/>
        </p:nvSpPr>
        <p:spPr>
          <a:xfrm>
            <a:off x="2912011" y="2314572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นั่นคือถ้าพื้นที่ถูกเสนอมา 2,000 อัน ก็ต้องทำเสมือนการรู้จำภาพที่เป็นอิสระจากกัน 2,000 ครั้ง นั่นคือต้องคำนวณ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ใหม่ 2,000 รอบซึ่งแพงมาก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214F829D-0143-4E70-B3AD-B0CA10947B40}"/>
              </a:ext>
            </a:extLst>
          </p:cNvPr>
          <p:cNvSpPr/>
          <p:nvPr/>
        </p:nvSpPr>
        <p:spPr>
          <a:xfrm>
            <a:off x="2912011" y="3276598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Girshick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จึงเสนอว่า จะขอคำนวณ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ภาพใหญ่แบบจัดเต็มรอบเดียว เมื่อมีการเสนอพื้นที่มา จะหยิบผลจาก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ภาพใหญ่นี้ไปใช้ โดยไม่คำนวณซ้ำ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41385423-1790-4474-B2FF-CE8C9F2849CA}"/>
              </a:ext>
            </a:extLst>
          </p:cNvPr>
          <p:cNvSpPr/>
          <p:nvPr/>
        </p:nvSpPr>
        <p:spPr>
          <a:xfrm>
            <a:off x="2912011" y="4238624"/>
            <a:ext cx="5296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เมื่อหยิบ</a:t>
            </a:r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ฟีท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เจอร์มาแล้ว จึงค่อยทำการ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Warp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และสกัดเอาชุด</a:t>
            </a:r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ฟีท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เจอร์แบบมีจำนวนเท่ากัน (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fixed-length feature set)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เพื่อประมวลผลต่อไป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5BDC0DAB-D00E-4EE6-BDEC-08E368DAF239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id="{8F567C82-C499-4A54-9909-B5135DF15B1A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A178F093-8F31-4D04-9CDF-5A6A746D0EC4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D453AD44-6ABB-430B-BA5A-CDC2E3F591EC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BA05DB31-EC20-4D43-8AED-8699D19C43C6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870E81BB-4E2B-4241-8032-469C1E9872EA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Google Shape;255;p42">
            <a:extLst>
              <a:ext uri="{FF2B5EF4-FFF2-40B4-BE49-F238E27FC236}">
                <a16:creationId xmlns:a16="http://schemas.microsoft.com/office/drawing/2014/main" id="{E138E969-D87A-4CB8-92D3-6CEDC86F7AB9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CC15AA35-010A-4044-94FF-B8D72AC9AEE4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51" name="วงรี 50">
              <a:extLst>
                <a:ext uri="{FF2B5EF4-FFF2-40B4-BE49-F238E27FC236}">
                  <a16:creationId xmlns:a16="http://schemas.microsoft.com/office/drawing/2014/main" id="{DE5F1DDC-5DC8-43D4-A876-77F31F22B27E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วงรี 51">
              <a:extLst>
                <a:ext uri="{FF2B5EF4-FFF2-40B4-BE49-F238E27FC236}">
                  <a16:creationId xmlns:a16="http://schemas.microsoft.com/office/drawing/2014/main" id="{5EAA936A-8C0E-46A3-A7D6-643503976999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Google Shape;262;p43">
            <a:extLst>
              <a:ext uri="{FF2B5EF4-FFF2-40B4-BE49-F238E27FC236}">
                <a16:creationId xmlns:a16="http://schemas.microsoft.com/office/drawing/2014/main" id="{B78F20DD-C736-4D26-849F-CA380FD8D59A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E1BCBD90-031E-4081-BC7D-66CBA90F35B8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วงรี 54">
            <a:extLst>
              <a:ext uri="{FF2B5EF4-FFF2-40B4-BE49-F238E27FC236}">
                <a16:creationId xmlns:a16="http://schemas.microsoft.com/office/drawing/2014/main" id="{0603ACD5-9B60-4CBD-8A7F-C2A030CB46AD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670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สี่เหลี่ยมผืนผ้า 66">
            <a:extLst>
              <a:ext uri="{FF2B5EF4-FFF2-40B4-BE49-F238E27FC236}">
                <a16:creationId xmlns:a16="http://schemas.microsoft.com/office/drawing/2014/main" id="{4A13629C-638E-4354-9F17-E9895614DE33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74804CAE-9FDE-4F88-AEA3-99CB6C937AE8}"/>
              </a:ext>
            </a:extLst>
          </p:cNvPr>
          <p:cNvSpPr/>
          <p:nvPr/>
        </p:nvSpPr>
        <p:spPr>
          <a:xfrm>
            <a:off x="5669164" y="2534664"/>
            <a:ext cx="30547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Quark" panose="02000000000000000000" pitchFamily="50" charset="-34"/>
                <a:cs typeface="Quark" panose="02000000000000000000" pitchFamily="50" charset="-34"/>
              </a:rPr>
              <a:t>เพื่อเป็น</a:t>
            </a:r>
            <a:r>
              <a:rPr lang="en-US" sz="2400" b="1" dirty="0">
                <a:latin typeface="Quark" panose="02000000000000000000" pitchFamily="50" charset="-34"/>
                <a:cs typeface="Quark" panose="02000000000000000000" pitchFamily="50" charset="-34"/>
              </a:rPr>
              <a:t>พื้นฐาน</a:t>
            </a:r>
            <a:r>
              <a:rPr lang="en-US" sz="2400" dirty="0">
                <a:latin typeface="Quark" panose="02000000000000000000" pitchFamily="50" charset="-34"/>
                <a:cs typeface="Quark" panose="02000000000000000000" pitchFamily="50" charset="-34"/>
              </a:rPr>
              <a:t>ของระบบอื่น ๆ ที่จะนำไปต่อยอด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A73C52DE-CD56-4BE0-B998-EFCA7EBA513A}"/>
              </a:ext>
            </a:extLst>
          </p:cNvPr>
          <p:cNvSpPr/>
          <p:nvPr/>
        </p:nvSpPr>
        <p:spPr>
          <a:xfrm>
            <a:off x="5664748" y="3365661"/>
            <a:ext cx="275807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Quark" panose="02000000000000000000" pitchFamily="50" charset="-34"/>
                <a:cs typeface="Quark" panose="02000000000000000000" pitchFamily="50" charset="-34"/>
              </a:rPr>
              <a:t>ระบบตรวจจับความเร็วรถยนต์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02B5A18D-D6C1-4778-AE22-027AE11216A2}"/>
              </a:ext>
            </a:extLst>
          </p:cNvPr>
          <p:cNvSpPr/>
          <p:nvPr/>
        </p:nvSpPr>
        <p:spPr>
          <a:xfrm>
            <a:off x="307411" y="1896574"/>
            <a:ext cx="3164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sz="2400" dirty="0">
                <a:latin typeface="Quark" panose="02000000000000000000" pitchFamily="50" charset="-34"/>
                <a:cs typeface="Quark" panose="02000000000000000000" pitchFamily="50" charset="-34"/>
              </a:rPr>
              <a:t>เพื่อสร้างระบบที่สามารถ</a:t>
            </a:r>
          </a:p>
          <a:p>
            <a:pPr algn="r"/>
            <a:r>
              <a:rPr lang="th-TH" sz="2400" b="1" dirty="0">
                <a:latin typeface="Quark" panose="02000000000000000000" pitchFamily="50" charset="-34"/>
                <a:cs typeface="Quark" panose="02000000000000000000" pitchFamily="50" charset="-34"/>
              </a:rPr>
              <a:t>จำแนกป้ายทะเบียนได้อัตโนมัติ</a:t>
            </a:r>
            <a:endParaRPr lang="en-US" sz="24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4" name="Google Shape;253;p23">
            <a:extLst>
              <a:ext uri="{FF2B5EF4-FFF2-40B4-BE49-F238E27FC236}">
                <a16:creationId xmlns:a16="http://schemas.microsoft.com/office/drawing/2014/main" id="{6D08C458-A9E7-46E4-9566-A52946713648}"/>
              </a:ext>
            </a:extLst>
          </p:cNvPr>
          <p:cNvSpPr/>
          <p:nvPr/>
        </p:nvSpPr>
        <p:spPr>
          <a:xfrm>
            <a:off x="3836773" y="3888082"/>
            <a:ext cx="1460747" cy="842564"/>
          </a:xfrm>
          <a:custGeom>
            <a:avLst/>
            <a:gdLst/>
            <a:ahLst/>
            <a:cxnLst/>
            <a:rect l="l" t="t" r="r" b="b"/>
            <a:pathLst>
              <a:path w="76041" h="43855" extrusionOk="0">
                <a:moveTo>
                  <a:pt x="37993" y="1"/>
                </a:moveTo>
                <a:lnTo>
                  <a:pt x="0" y="21910"/>
                </a:lnTo>
                <a:lnTo>
                  <a:pt x="37993" y="43855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rgbClr val="84B8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253;p23">
            <a:extLst>
              <a:ext uri="{FF2B5EF4-FFF2-40B4-BE49-F238E27FC236}">
                <a16:creationId xmlns:a16="http://schemas.microsoft.com/office/drawing/2014/main" id="{7920B435-75E3-4430-A0DB-D4C9BE4FAAB6}"/>
              </a:ext>
            </a:extLst>
          </p:cNvPr>
          <p:cNvSpPr/>
          <p:nvPr/>
        </p:nvSpPr>
        <p:spPr>
          <a:xfrm>
            <a:off x="3836773" y="3466800"/>
            <a:ext cx="1460747" cy="842564"/>
          </a:xfrm>
          <a:custGeom>
            <a:avLst/>
            <a:gdLst/>
            <a:ahLst/>
            <a:cxnLst/>
            <a:rect l="l" t="t" r="r" b="b"/>
            <a:pathLst>
              <a:path w="76041" h="43855" extrusionOk="0">
                <a:moveTo>
                  <a:pt x="37993" y="1"/>
                </a:moveTo>
                <a:lnTo>
                  <a:pt x="0" y="21910"/>
                </a:lnTo>
                <a:lnTo>
                  <a:pt x="37993" y="43855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rgbClr val="84B8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253;p23">
            <a:extLst>
              <a:ext uri="{FF2B5EF4-FFF2-40B4-BE49-F238E27FC236}">
                <a16:creationId xmlns:a16="http://schemas.microsoft.com/office/drawing/2014/main" id="{A71B711F-F7BA-43FE-8FD8-1D847B075449}"/>
              </a:ext>
            </a:extLst>
          </p:cNvPr>
          <p:cNvSpPr/>
          <p:nvPr/>
        </p:nvSpPr>
        <p:spPr>
          <a:xfrm>
            <a:off x="3836773" y="3045518"/>
            <a:ext cx="1460747" cy="842564"/>
          </a:xfrm>
          <a:custGeom>
            <a:avLst/>
            <a:gdLst/>
            <a:ahLst/>
            <a:cxnLst/>
            <a:rect l="l" t="t" r="r" b="b"/>
            <a:pathLst>
              <a:path w="76041" h="43855" extrusionOk="0">
                <a:moveTo>
                  <a:pt x="37993" y="1"/>
                </a:moveTo>
                <a:lnTo>
                  <a:pt x="0" y="21910"/>
                </a:lnTo>
                <a:lnTo>
                  <a:pt x="37993" y="43855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rgbClr val="84B8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0" name="กลุ่ม 229">
            <a:extLst>
              <a:ext uri="{FF2B5EF4-FFF2-40B4-BE49-F238E27FC236}">
                <a16:creationId xmlns:a16="http://schemas.microsoft.com/office/drawing/2014/main" id="{51C2146F-BD22-42BE-AC9B-D92E2BEA7602}"/>
              </a:ext>
            </a:extLst>
          </p:cNvPr>
          <p:cNvGrpSpPr/>
          <p:nvPr/>
        </p:nvGrpSpPr>
        <p:grpSpPr>
          <a:xfrm>
            <a:off x="3846480" y="2383119"/>
            <a:ext cx="1460747" cy="1083681"/>
            <a:chOff x="3846480" y="2383119"/>
            <a:chExt cx="1460747" cy="1083681"/>
          </a:xfrm>
        </p:grpSpPr>
        <p:sp>
          <p:nvSpPr>
            <p:cNvPr id="39" name="Google Shape;253;p23">
              <a:extLst>
                <a:ext uri="{FF2B5EF4-FFF2-40B4-BE49-F238E27FC236}">
                  <a16:creationId xmlns:a16="http://schemas.microsoft.com/office/drawing/2014/main" id="{EC2DDFC0-A6A0-46C3-A1DC-83DFC4F822BA}"/>
                </a:ext>
              </a:extLst>
            </p:cNvPr>
            <p:cNvSpPr/>
            <p:nvPr/>
          </p:nvSpPr>
          <p:spPr>
            <a:xfrm>
              <a:off x="3846480" y="2383119"/>
              <a:ext cx="1460747" cy="842564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54;p23">
              <a:extLst>
                <a:ext uri="{FF2B5EF4-FFF2-40B4-BE49-F238E27FC236}">
                  <a16:creationId xmlns:a16="http://schemas.microsoft.com/office/drawing/2014/main" id="{CCCAA643-6DA1-4549-976E-5C593D0AE921}"/>
                </a:ext>
              </a:extLst>
            </p:cNvPr>
            <p:cNvSpPr/>
            <p:nvPr/>
          </p:nvSpPr>
          <p:spPr>
            <a:xfrm>
              <a:off x="3846480" y="2804046"/>
              <a:ext cx="729865" cy="662754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5;p23">
              <a:extLst>
                <a:ext uri="{FF2B5EF4-FFF2-40B4-BE49-F238E27FC236}">
                  <a16:creationId xmlns:a16="http://schemas.microsoft.com/office/drawing/2014/main" id="{A507A0C7-CEC9-4D69-8FF4-C42CCAD58854}"/>
                </a:ext>
              </a:extLst>
            </p:cNvPr>
            <p:cNvSpPr/>
            <p:nvPr/>
          </p:nvSpPr>
          <p:spPr>
            <a:xfrm>
              <a:off x="4571563" y="2804046"/>
              <a:ext cx="731248" cy="662754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กลุ่ม 228">
            <a:extLst>
              <a:ext uri="{FF2B5EF4-FFF2-40B4-BE49-F238E27FC236}">
                <a16:creationId xmlns:a16="http://schemas.microsoft.com/office/drawing/2014/main" id="{9FEA5F0E-CC22-4F2F-909D-FE8FACEB3F39}"/>
              </a:ext>
            </a:extLst>
          </p:cNvPr>
          <p:cNvGrpSpPr/>
          <p:nvPr/>
        </p:nvGrpSpPr>
        <p:grpSpPr>
          <a:xfrm>
            <a:off x="3836773" y="1749221"/>
            <a:ext cx="1461093" cy="1079264"/>
            <a:chOff x="3836773" y="1749221"/>
            <a:chExt cx="1461093" cy="1079264"/>
          </a:xfrm>
        </p:grpSpPr>
        <p:sp>
          <p:nvSpPr>
            <p:cNvPr id="42" name="Google Shape;256;p23">
              <a:extLst>
                <a:ext uri="{FF2B5EF4-FFF2-40B4-BE49-F238E27FC236}">
                  <a16:creationId xmlns:a16="http://schemas.microsoft.com/office/drawing/2014/main" id="{90D4681D-3C8F-4FE9-A1BD-6FDEED5BDA6E}"/>
                </a:ext>
              </a:extLst>
            </p:cNvPr>
            <p:cNvSpPr/>
            <p:nvPr/>
          </p:nvSpPr>
          <p:spPr>
            <a:xfrm>
              <a:off x="3836773" y="1749221"/>
              <a:ext cx="1460747" cy="842545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7;p23">
              <a:extLst>
                <a:ext uri="{FF2B5EF4-FFF2-40B4-BE49-F238E27FC236}">
                  <a16:creationId xmlns:a16="http://schemas.microsoft.com/office/drawing/2014/main" id="{EBAB35E8-0E95-42FD-9652-960B51958EE9}"/>
                </a:ext>
              </a:extLst>
            </p:cNvPr>
            <p:cNvSpPr/>
            <p:nvPr/>
          </p:nvSpPr>
          <p:spPr>
            <a:xfrm>
              <a:off x="3836773" y="2165366"/>
              <a:ext cx="729865" cy="663119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8;p23">
              <a:extLst>
                <a:ext uri="{FF2B5EF4-FFF2-40B4-BE49-F238E27FC236}">
                  <a16:creationId xmlns:a16="http://schemas.microsoft.com/office/drawing/2014/main" id="{53C6FA4B-21EF-41AD-9A60-6A98D078E895}"/>
                </a:ext>
              </a:extLst>
            </p:cNvPr>
            <p:cNvSpPr/>
            <p:nvPr/>
          </p:nvSpPr>
          <p:spPr>
            <a:xfrm>
              <a:off x="4566618" y="2165366"/>
              <a:ext cx="731248" cy="663119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สี่เหลี่ยมผืนผ้า 64">
            <a:extLst>
              <a:ext uri="{FF2B5EF4-FFF2-40B4-BE49-F238E27FC236}">
                <a16:creationId xmlns:a16="http://schemas.microsoft.com/office/drawing/2014/main" id="{25B6BA92-8A49-43F2-9E12-7A3E2202160F}"/>
              </a:ext>
            </a:extLst>
          </p:cNvPr>
          <p:cNvSpPr/>
          <p:nvPr/>
        </p:nvSpPr>
        <p:spPr>
          <a:xfrm>
            <a:off x="5664748" y="3778755"/>
            <a:ext cx="296136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Quark" panose="02000000000000000000" pitchFamily="50" charset="-34"/>
                <a:cs typeface="Quark" panose="02000000000000000000" pitchFamily="50" charset="-34"/>
              </a:rPr>
              <a:t>ระบบตรวจจับการขับขี่ผิดกฎหมาย</a:t>
            </a:r>
          </a:p>
        </p:txBody>
      </p:sp>
      <p:sp>
        <p:nvSpPr>
          <p:cNvPr id="66" name="สี่เหลี่ยมผืนผ้า 65">
            <a:extLst>
              <a:ext uri="{FF2B5EF4-FFF2-40B4-BE49-F238E27FC236}">
                <a16:creationId xmlns:a16="http://schemas.microsoft.com/office/drawing/2014/main" id="{1712EB0B-3B82-448F-951D-8F8860660434}"/>
              </a:ext>
            </a:extLst>
          </p:cNvPr>
          <p:cNvSpPr/>
          <p:nvPr/>
        </p:nvSpPr>
        <p:spPr>
          <a:xfrm>
            <a:off x="5664748" y="4191849"/>
            <a:ext cx="259722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Quark" panose="02000000000000000000" pitchFamily="50" charset="-34"/>
                <a:cs typeface="Quark" panose="02000000000000000000" pitchFamily="50" charset="-34"/>
              </a:rPr>
              <a:t>การยืนยันรถในองค์กร</a:t>
            </a:r>
          </a:p>
        </p:txBody>
      </p:sp>
      <p:sp>
        <p:nvSpPr>
          <p:cNvPr id="69" name="วงรี 68">
            <a:extLst>
              <a:ext uri="{FF2B5EF4-FFF2-40B4-BE49-F238E27FC236}">
                <a16:creationId xmlns:a16="http://schemas.microsoft.com/office/drawing/2014/main" id="{BCD509D5-92EB-4262-BBF7-417668E2F882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วงรี 70">
            <a:extLst>
              <a:ext uri="{FF2B5EF4-FFF2-40B4-BE49-F238E27FC236}">
                <a16:creationId xmlns:a16="http://schemas.microsoft.com/office/drawing/2014/main" id="{1F7C1D57-4ADC-4C29-9A79-4F8AFB78F3BC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Google Shape;255;p42">
            <a:extLst>
              <a:ext uri="{FF2B5EF4-FFF2-40B4-BE49-F238E27FC236}">
                <a16:creationId xmlns:a16="http://schemas.microsoft.com/office/drawing/2014/main" id="{1B5FE91B-190E-421F-8F88-7EC556508370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5C9D1393-1769-4C42-9B35-3672F9387AF0}"/>
              </a:ext>
            </a:extLst>
          </p:cNvPr>
          <p:cNvGrpSpPr/>
          <p:nvPr/>
        </p:nvGrpSpPr>
        <p:grpSpPr>
          <a:xfrm>
            <a:off x="1438319" y="128970"/>
            <a:ext cx="350196" cy="350196"/>
            <a:chOff x="2003677" y="128948"/>
            <a:chExt cx="350196" cy="350196"/>
          </a:xfrm>
        </p:grpSpPr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id="{9D573F57-3864-4621-8561-19E388D48A20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id="{D3D4FE00-F73D-4AFD-A9B5-E14B2016181B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Google Shape;262;p43">
            <a:extLst>
              <a:ext uri="{FF2B5EF4-FFF2-40B4-BE49-F238E27FC236}">
                <a16:creationId xmlns:a16="http://schemas.microsoft.com/office/drawing/2014/main" id="{8C885E9C-16E0-4032-9DB7-805B19217C31}"/>
              </a:ext>
            </a:extLst>
          </p:cNvPr>
          <p:cNvSpPr txBox="1">
            <a:spLocks/>
          </p:cNvSpPr>
          <p:nvPr/>
        </p:nvSpPr>
        <p:spPr>
          <a:xfrm>
            <a:off x="923740" y="623940"/>
            <a:ext cx="13793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0570705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0" grpId="0"/>
      <p:bldP spid="54" grpId="0" animBg="1"/>
      <p:bldP spid="53" grpId="0" animBg="1"/>
      <p:bldP spid="52" grpId="0" animBg="1"/>
      <p:bldP spid="65" grpId="0"/>
      <p:bldP spid="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291713"/>
            <a:ext cx="20063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</a:t>
            </a:r>
          </a:p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63CCD12-3CC7-4D4F-AFFE-00C73B0F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35" y="1052926"/>
            <a:ext cx="5148135" cy="402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วงรี 15">
            <a:extLst>
              <a:ext uri="{FF2B5EF4-FFF2-40B4-BE49-F238E27FC236}">
                <a16:creationId xmlns:a16="http://schemas.microsoft.com/office/drawing/2014/main" id="{95C29105-E22D-4059-BA51-21865F7A6699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F9C325F0-FF2C-4EB0-BC42-0FC3B48228F8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ECB6332-B637-4441-88E9-E43798CC091B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432C668-17D3-46D5-9524-D04FDF355F03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9D5BEE93-E50C-423D-8BCE-AAB3AB02740F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211E6A03-1D38-45EF-8F1E-BB1125C570B1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Google Shape;255;p42">
            <a:extLst>
              <a:ext uri="{FF2B5EF4-FFF2-40B4-BE49-F238E27FC236}">
                <a16:creationId xmlns:a16="http://schemas.microsoft.com/office/drawing/2014/main" id="{8D2AF7A1-3642-4EE9-A949-B1D0D0AF7691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EE5DB5BF-1756-4FC5-B109-CD9BE1193E16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4" name="วงรี 23">
              <a:extLst>
                <a:ext uri="{FF2B5EF4-FFF2-40B4-BE49-F238E27FC236}">
                  <a16:creationId xmlns:a16="http://schemas.microsoft.com/office/drawing/2014/main" id="{61633957-4081-458A-8BD7-A26407386D06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id="{DDFE1DE1-9A51-4855-8E70-F27E6D60B016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4261B3CA-0ED0-4123-B45E-D65419EAF284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id="{15C878A9-0A78-4512-B2B0-F67E73B9D062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262;p43">
            <a:extLst>
              <a:ext uri="{FF2B5EF4-FFF2-40B4-BE49-F238E27FC236}">
                <a16:creationId xmlns:a16="http://schemas.microsoft.com/office/drawing/2014/main" id="{28DAA319-9427-4C79-A29C-38083FAAB1E9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425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445601"/>
            <a:ext cx="20063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Faster</a:t>
            </a:r>
          </a:p>
          <a:p>
            <a:pPr algn="ctr"/>
            <a:r>
              <a:rPr lang="en-US" sz="4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85E856F-A10D-44DC-9BCE-DA53B4D587BA}"/>
              </a:ext>
            </a:extLst>
          </p:cNvPr>
          <p:cNvSpPr/>
          <p:nvPr/>
        </p:nvSpPr>
        <p:spPr>
          <a:xfrm>
            <a:off x="2912011" y="1352546"/>
            <a:ext cx="51136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ในขณะที่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Fast-RCNN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เร็วกว่า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RCNN 10–20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เท่า ตัวของ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Faster-RCNN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เร็วกว่า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Fast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อีกร่วม 10 เท่า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514BCF5-3A78-4814-9861-813ECEEE8545}"/>
              </a:ext>
            </a:extLst>
          </p:cNvPr>
          <p:cNvSpPr/>
          <p:nvPr/>
        </p:nvSpPr>
        <p:spPr>
          <a:xfrm>
            <a:off x="2912011" y="2225616"/>
            <a:ext cx="48533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ใกล้เคียงกับคำว่า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Realtime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แต่แน่นอนว่ายังมีงานวิจัยจากอีกสองค่ายคือ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Single Shot (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MultiBox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) Detector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YOLO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ที่เร็วและแม่นมาแข่งกัน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A7AC3B60-F330-44C5-8ABB-12994298E411}"/>
              </a:ext>
            </a:extLst>
          </p:cNvPr>
          <p:cNvSpPr/>
          <p:nvPr/>
        </p:nvSpPr>
        <p:spPr>
          <a:xfrm>
            <a:off x="2912011" y="3098686"/>
            <a:ext cx="52964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จุดสำคัญของ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Faster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คือจะยกเอาขั้นตอนการเสนอพื้นที่แบบเดิม ซึ่งทำด้วย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Selective Search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ใน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CPU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ออกไป และใช้โครงข่ายเสนอพื้นที่ (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Region Proposal Network, RPN)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มาแทน ซึ่งเป็นการทงานใน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GPU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ล้วน ลดความล่าช้าในการส่งข้อมูลไปมาระหว่าง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CPU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กับ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GPU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C7542D1-8742-4418-8035-8C221DCC45B4}"/>
              </a:ext>
            </a:extLst>
          </p:cNvPr>
          <p:cNvSpPr/>
          <p:nvPr/>
        </p:nvSpPr>
        <p:spPr>
          <a:xfrm>
            <a:off x="2912011" y="4464198"/>
            <a:ext cx="57607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โครงข่ายนี้เรียนรู้ด้วยว่าจะเสนอพื้นที่ตรงไหนดี และเป็นที่มาของความสวยงามในเทคนิคนี้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A8C6592F-F199-41AA-B39D-8F01F1C4D37D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63871AF-6A91-4A61-A844-EEC505F5B20D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2881D8DD-3C97-4F55-B98E-8521D647CC7A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830854D9-EF0E-4FC0-96ED-1FCC2DCDC1AF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DB497731-FF9B-439D-9674-833292B49FC4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7FCAE1D2-3C1D-4589-87BC-7DC9DEDD8B8D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oogle Shape;255;p42">
            <a:extLst>
              <a:ext uri="{FF2B5EF4-FFF2-40B4-BE49-F238E27FC236}">
                <a16:creationId xmlns:a16="http://schemas.microsoft.com/office/drawing/2014/main" id="{1C63AC2E-7D5A-4B5A-B85D-9E1A322C2EA0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3EC28FC2-462F-40A7-9A3B-2BA0047F4F37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C83745E2-886B-4097-9F03-CBA5C8DA167D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76CF1827-8C31-4547-A897-DDDA37B283B1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99D9A0E6-F0EE-4C1C-A51D-10C12728276B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39EA7FCF-1EB6-4C8D-970F-AB87A4CA9650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E74AA7B9-AD22-4E5B-8032-31DF108CF45B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262;p43">
            <a:extLst>
              <a:ext uri="{FF2B5EF4-FFF2-40B4-BE49-F238E27FC236}">
                <a16:creationId xmlns:a16="http://schemas.microsoft.com/office/drawing/2014/main" id="{CBBD2D66-2D6C-4E03-89E9-DB7677E76A8D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437767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2" grpId="0"/>
      <p:bldP spid="13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445601"/>
            <a:ext cx="20063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Faster</a:t>
            </a:r>
          </a:p>
          <a:p>
            <a:pPr algn="ctr"/>
            <a:r>
              <a:rPr lang="en-US" sz="4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85E856F-A10D-44DC-9BCE-DA53B4D587BA}"/>
              </a:ext>
            </a:extLst>
          </p:cNvPr>
          <p:cNvSpPr/>
          <p:nvPr/>
        </p:nvSpPr>
        <p:spPr>
          <a:xfrm>
            <a:off x="3088505" y="1669262"/>
            <a:ext cx="511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Region Proposal Network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514BCF5-3A78-4814-9861-813ECEEE8545}"/>
              </a:ext>
            </a:extLst>
          </p:cNvPr>
          <p:cNvSpPr/>
          <p:nvPr/>
        </p:nvSpPr>
        <p:spPr>
          <a:xfrm>
            <a:off x="3088505" y="2409854"/>
            <a:ext cx="4853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CNN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นั้นเหมาะกับการระบุตำแหน่งของวัตถุมาตั้งแต่แรก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A7AC3B60-F330-44C5-8ABB-12994298E411}"/>
              </a:ext>
            </a:extLst>
          </p:cNvPr>
          <p:cNvSpPr/>
          <p:nvPr/>
        </p:nvSpPr>
        <p:spPr>
          <a:xfrm>
            <a:off x="3088505" y="3004127"/>
            <a:ext cx="4051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การใช้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Dense (Fully Connected) Layer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มาคั่นเพื่อทำ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classification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ทำให้ความสามารถพวกนี้ลดลง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C7542D1-8742-4418-8035-8C221DCC45B4}"/>
              </a:ext>
            </a:extLst>
          </p:cNvPr>
          <p:cNvSpPr/>
          <p:nvPr/>
        </p:nvSpPr>
        <p:spPr>
          <a:xfrm>
            <a:off x="3088505" y="3844622"/>
            <a:ext cx="57607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ดังนั้น ในขั้นตอนการเสนอพื้นที่ เราดึงข้อมูลจากชั้นคอนโวลูชันมาใช้ได้เลย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9A96DA48-972E-44DD-861A-0FAF2835EF21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DBCC738-74AB-4433-87D6-D84598668496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AE02BE90-A8E3-46B2-867F-CBC76244A2C3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0861F120-1080-4A60-AC6B-341F86717ADB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55FA5429-97C7-4F3F-90D2-F0970EB69706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60EBF1F0-0F02-4C21-89D2-F5B8D2D93E09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oogle Shape;255;p42">
            <a:extLst>
              <a:ext uri="{FF2B5EF4-FFF2-40B4-BE49-F238E27FC236}">
                <a16:creationId xmlns:a16="http://schemas.microsoft.com/office/drawing/2014/main" id="{DC7AD290-0ECE-457C-B948-5F8ECE05ED45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63D147EE-FD27-4570-BEFF-4D421989FEA1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91876DFC-C61C-4B5B-96C1-DEC28A899DED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93E41787-CCB7-411A-AB53-8E12A262ADF4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A4518492-A719-43A7-BD92-FB5A20514732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895DB915-F65E-4731-AE81-6C897C48FA75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0379D760-1B78-42EB-8EBD-644628BE0A70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262;p43">
            <a:extLst>
              <a:ext uri="{FF2B5EF4-FFF2-40B4-BE49-F238E27FC236}">
                <a16:creationId xmlns:a16="http://schemas.microsoft.com/office/drawing/2014/main" id="{5318588D-4C63-4266-8B2D-A2BEC67320CF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14904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445601"/>
            <a:ext cx="20063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Faster</a:t>
            </a:r>
          </a:p>
          <a:p>
            <a:pPr algn="ctr"/>
            <a:r>
              <a:rPr lang="en-US" sz="4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DCC224A1-7E54-474F-BE17-3C59FD1A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48" y="1053105"/>
            <a:ext cx="5770500" cy="404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586ECA10-1F40-48F4-BC4F-2D13782428AE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717CF22E-727F-4E7A-B038-57A65FE6857F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286675F2-C964-4075-81E7-BD1EE3F05935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707E206-6521-49F8-9B02-D869A57095BF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7E49C2DF-3C74-46A1-9ED4-BB0A9D492A4B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351393B2-4653-4D4D-B644-E5511C395A28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oogle Shape;255;p42">
            <a:extLst>
              <a:ext uri="{FF2B5EF4-FFF2-40B4-BE49-F238E27FC236}">
                <a16:creationId xmlns:a16="http://schemas.microsoft.com/office/drawing/2014/main" id="{DFBF45A5-C6F9-4870-AFC8-6D8BC58848F1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3D3F6F56-36BC-4476-B458-BE12BB3A5F68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46AEA9DC-E989-4808-8973-B6E10DCD081B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9F311390-4479-4CFF-ADCF-BB4E22DDAFF8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5842A561-A4CC-465A-9D76-BDFCF89E1E41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B2119CBB-8ADB-4381-A242-F0073BD61927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0D6B0F0-FE9F-4871-A78A-222FF6E54492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262;p43">
            <a:extLst>
              <a:ext uri="{FF2B5EF4-FFF2-40B4-BE49-F238E27FC236}">
                <a16:creationId xmlns:a16="http://schemas.microsoft.com/office/drawing/2014/main" id="{EE2EE2BE-B34B-459D-9718-77E2F38151EB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4239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445601"/>
            <a:ext cx="20063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Faster</a:t>
            </a:r>
          </a:p>
          <a:p>
            <a:pPr algn="ctr"/>
            <a:r>
              <a:rPr lang="en-US" sz="4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85E856F-A10D-44DC-9BCE-DA53B4D587BA}"/>
              </a:ext>
            </a:extLst>
          </p:cNvPr>
          <p:cNvSpPr/>
          <p:nvPr/>
        </p:nvSpPr>
        <p:spPr>
          <a:xfrm>
            <a:off x="3088505" y="1669262"/>
            <a:ext cx="511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 </a:t>
            </a:r>
            <a:r>
              <a:rPr lang="en-US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Faster RCNN </a:t>
            </a:r>
            <a:r>
              <a:rPr lang="th-TH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เร็วแค่ไหน ?</a:t>
            </a:r>
            <a:endParaRPr lang="en-US" sz="2400" b="1" dirty="0">
              <a:solidFill>
                <a:srgbClr val="2C3938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514BCF5-3A78-4814-9861-813ECEEE8545}"/>
              </a:ext>
            </a:extLst>
          </p:cNvPr>
          <p:cNvSpPr/>
          <p:nvPr/>
        </p:nvSpPr>
        <p:spPr>
          <a:xfrm>
            <a:off x="3088505" y="2409854"/>
            <a:ext cx="4853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ที่จริงมันขึ้นอยู่กับว่าตัวคอนโวลูชัน</a:t>
            </a:r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เลเย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อร์ที่เราเลือกใช้เป็นตัวไหน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A7AC3B60-F330-44C5-8ABB-12994298E411}"/>
              </a:ext>
            </a:extLst>
          </p:cNvPr>
          <p:cNvSpPr/>
          <p:nvPr/>
        </p:nvSpPr>
        <p:spPr>
          <a:xfrm>
            <a:off x="3088505" y="3004127"/>
            <a:ext cx="4332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ถ้าเราเลือกใช้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VGG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ก็อาจจะช้ากว่า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ResNet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ที่มีจำนวนชั้นไม่สูงนัก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C7542D1-8742-4418-8035-8C221DCC45B4}"/>
              </a:ext>
            </a:extLst>
          </p:cNvPr>
          <p:cNvSpPr/>
          <p:nvPr/>
        </p:nvSpPr>
        <p:spPr>
          <a:xfrm>
            <a:off x="3088506" y="3598400"/>
            <a:ext cx="49160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จากการทดสอบกับฐานข้อมูลมาตรฐาน (คาดว่าเป็น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Pascal VOC12)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ตอนที่เอาไปใช้งาน (ไม่รวมตอนฝึก) เวลาที่ต้องใช้ต่อภาพประมาณ 0.2 วินาที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465C699C-0B86-4691-8EF2-10BB4E1482B5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A6AA27BD-991C-49ED-B63A-E11C62CCDDC8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524F33F9-F535-4D62-A3F5-355A20357FE0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6C7D3863-9A50-48D0-9220-336C41A8E03D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17B4A5CC-DF33-4596-9F1E-ECC832B77A19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AB49A1DE-F991-4FC3-816A-357CE57EB2A5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oogle Shape;255;p42">
            <a:extLst>
              <a:ext uri="{FF2B5EF4-FFF2-40B4-BE49-F238E27FC236}">
                <a16:creationId xmlns:a16="http://schemas.microsoft.com/office/drawing/2014/main" id="{85552170-F62E-4763-BA0B-C2CCFA00237F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6266650-3992-4A78-B803-59ADF044C5B1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076A89AB-FB17-4FA2-AB21-0A6439336C3F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2FC9689D-8BFA-4C2F-8143-755A59F3B13E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88174FA9-F557-4579-BEDF-AEEAF253BF90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87051F94-C38B-4E58-B379-9221198D946D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977C1D5D-BBC3-4A6B-95A1-5E82306D53FA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262;p43">
            <a:extLst>
              <a:ext uri="{FF2B5EF4-FFF2-40B4-BE49-F238E27FC236}">
                <a16:creationId xmlns:a16="http://schemas.microsoft.com/office/drawing/2014/main" id="{6539BC4D-D8C2-49F1-B686-4919F4727729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31514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445601"/>
            <a:ext cx="20063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Faster</a:t>
            </a:r>
          </a:p>
          <a:p>
            <a:pPr algn="ctr"/>
            <a:r>
              <a:rPr lang="en-US" sz="4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FF19450D-C063-46D3-9588-D7D28D7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76" y="1496586"/>
            <a:ext cx="6399824" cy="315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วงรี 11">
            <a:extLst>
              <a:ext uri="{FF2B5EF4-FFF2-40B4-BE49-F238E27FC236}">
                <a16:creationId xmlns:a16="http://schemas.microsoft.com/office/drawing/2014/main" id="{2368BD9D-48AB-4FD4-B289-A4CB668E419E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9D9AD20A-081F-40E1-9ECA-A7F7F6E7B39D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AD1E94AD-C74C-4B0A-9142-0028FF1DDD6D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10658161-92EC-4075-AEED-978180CCE0FC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2D2D231-CE70-4CC0-9EB4-B1326D8103E0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991D942A-0EBA-40D5-ACDC-EF31C538C6BA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oogle Shape;255;p42">
            <a:extLst>
              <a:ext uri="{FF2B5EF4-FFF2-40B4-BE49-F238E27FC236}">
                <a16:creationId xmlns:a16="http://schemas.microsoft.com/office/drawing/2014/main" id="{2039092D-3C71-4473-8C7D-3971C42D444E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6AD47EC2-EBFD-402B-A08C-A45716E1CA31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2" name="วงรี 21">
              <a:extLst>
                <a:ext uri="{FF2B5EF4-FFF2-40B4-BE49-F238E27FC236}">
                  <a16:creationId xmlns:a16="http://schemas.microsoft.com/office/drawing/2014/main" id="{E51621D4-2A27-4066-86EF-25B1153E27D3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วงรี 22">
              <a:extLst>
                <a:ext uri="{FF2B5EF4-FFF2-40B4-BE49-F238E27FC236}">
                  <a16:creationId xmlns:a16="http://schemas.microsoft.com/office/drawing/2014/main" id="{2B6976CB-8B98-4C88-8C57-3828A4BF24A1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7C010EC5-6004-4DED-9B53-1A3FF4237100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954094CC-EBD5-41C4-A7E5-D0B4F56F5D1F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FDB6AEF-C8D3-4E30-968C-735D84885BC6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62;p43">
            <a:extLst>
              <a:ext uri="{FF2B5EF4-FFF2-40B4-BE49-F238E27FC236}">
                <a16:creationId xmlns:a16="http://schemas.microsoft.com/office/drawing/2014/main" id="{FC42CDA9-6391-41E0-862C-CB8E0DF3E85E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19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553450" y="2445601"/>
            <a:ext cx="20063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Faster</a:t>
            </a:r>
          </a:p>
          <a:p>
            <a:pPr algn="ctr"/>
            <a:r>
              <a:rPr lang="en-US" sz="4800" spc="600" dirty="0">
                <a:solidFill>
                  <a:srgbClr val="C00000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RCNN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F85091E-CA12-4DF7-8681-9F630EA649CB}"/>
              </a:ext>
            </a:extLst>
          </p:cNvPr>
          <p:cNvSpPr/>
          <p:nvPr/>
        </p:nvSpPr>
        <p:spPr>
          <a:xfrm>
            <a:off x="3088505" y="1669262"/>
            <a:ext cx="511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มีอะไรที่ดีกว่า </a:t>
            </a:r>
            <a:r>
              <a:rPr lang="en-US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Faster RCNN </a:t>
            </a:r>
            <a:r>
              <a:rPr lang="th-TH" sz="24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อีกไหม ?</a:t>
            </a:r>
            <a:endParaRPr lang="en-US" sz="2400" b="1" dirty="0">
              <a:solidFill>
                <a:srgbClr val="2C3938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F5DE937-D1F8-4655-AD87-BB7AF9EE791D}"/>
              </a:ext>
            </a:extLst>
          </p:cNvPr>
          <p:cNvSpPr/>
          <p:nvPr/>
        </p:nvSpPr>
        <p:spPr>
          <a:xfrm>
            <a:off x="3088505" y="2409854"/>
            <a:ext cx="48533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จริงๆ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แล้วมี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SSD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YOLO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ซึ่งจุดยืนของมันค่อนข้างดี มีความเร็วในการคำนวณมาก ซึ่ง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YOLO v2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จะเร็วมาก เร็วกว่า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YOLO v3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ซึ่งหันมาเน้นความแม่นยำให้มากขึ้น</a:t>
            </a:r>
            <a:endParaRPr lang="en-US" sz="1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1636B8-C531-4C6D-95F9-0DF7C6AE09A9}"/>
              </a:ext>
            </a:extLst>
          </p:cNvPr>
          <p:cNvSpPr/>
          <p:nvPr/>
        </p:nvSpPr>
        <p:spPr>
          <a:xfrm>
            <a:off x="3088505" y="3519778"/>
            <a:ext cx="4332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ตัวทีมของ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Girshick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มีงานใหม่ออกมาคือ </a:t>
            </a:r>
            <a:r>
              <a:rPr lang="en-US" sz="1600" dirty="0" err="1">
                <a:latin typeface="Quark" panose="02000000000000000000" pitchFamily="50" charset="-34"/>
                <a:cs typeface="Quark" panose="02000000000000000000" pitchFamily="50" charset="-34"/>
              </a:rPr>
              <a:t>RetinaNet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600" dirty="0">
                <a:latin typeface="Quark" panose="02000000000000000000" pitchFamily="50" charset="-34"/>
                <a:cs typeface="Quark" panose="02000000000000000000" pitchFamily="50" charset="-34"/>
              </a:rPr>
              <a:t>แม่นกว่า เร็วกว่า ชนิดที่ส่งสัญญาณว่าถึงคราวหมดยุคของ </a:t>
            </a:r>
            <a:r>
              <a:rPr lang="en-US" sz="1600" dirty="0">
                <a:latin typeface="Quark" panose="02000000000000000000" pitchFamily="50" charset="-34"/>
                <a:cs typeface="Quark" panose="02000000000000000000" pitchFamily="50" charset="-34"/>
              </a:rPr>
              <a:t>Faster-RCNN</a:t>
            </a: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2474B49-BB36-43C9-9661-2D4F51AAC852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197B240-903A-4535-8A12-5AA0ACA1A316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96C36F5A-8E98-4F84-9563-0A5C3747D5E6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F89D1003-EABB-4F4A-BEA9-789728C0614D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CF19B375-D257-44F3-9860-628D877C27CE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0BC7285C-2B5B-4978-9F5F-5732E80D662B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oogle Shape;255;p42">
            <a:extLst>
              <a:ext uri="{FF2B5EF4-FFF2-40B4-BE49-F238E27FC236}">
                <a16:creationId xmlns:a16="http://schemas.microsoft.com/office/drawing/2014/main" id="{6B9961A9-B9C1-412E-BEDD-FE91674CB7EE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193AE6CB-6C64-407E-90FF-56C08595B151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id="{9946EE84-6285-48BD-8307-AD07314E1C08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0464BE2D-B4F8-4CC0-8823-44724975DFE3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75FA425-296A-4A3F-A464-9D81CD0DBE75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5A5F78D-7980-4927-8849-2BA0D6911668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39E137F3-4CA9-473D-9711-D8A126BB3E98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262;p43">
            <a:extLst>
              <a:ext uri="{FF2B5EF4-FFF2-40B4-BE49-F238E27FC236}">
                <a16:creationId xmlns:a16="http://schemas.microsoft.com/office/drawing/2014/main" id="{34C19480-2854-4295-8EA9-9106ACA0778B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94501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B498ACE0-5557-4E1F-A73A-36070B72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60" y="1000425"/>
            <a:ext cx="3394681" cy="41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6BE79B0F-FF21-48D9-8265-6A26600E00B3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3A4DFF92-9975-4488-853F-7B1EFBAA1B74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A50B809-D1B1-4AED-8D9A-7A519AFE568A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CFEB95CF-63AC-41EE-80B8-3D7B7CB460E8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3B2F008F-65E3-45E1-B8A5-CE5C86032946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BCD2A711-F892-421F-B2E9-F3642A2176C0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oogle Shape;255;p42">
            <a:extLst>
              <a:ext uri="{FF2B5EF4-FFF2-40B4-BE49-F238E27FC236}">
                <a16:creationId xmlns:a16="http://schemas.microsoft.com/office/drawing/2014/main" id="{AFE523E6-EE27-4756-9ECC-12849554FB95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875CF34C-E8B9-451D-A834-B1CFFF9002E0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id="{3AB9C8FB-484D-4002-B14B-1A41D4539C56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2C2CE064-A35E-4E39-ABA2-CF54F145D23C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49AEED58-5667-4F65-AFA1-E63F13DB98D7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6791DE8-7F38-4F1A-8D40-7341521FFE80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F7791799-38C1-47D1-803D-8BACFF68BA54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262;p43">
            <a:extLst>
              <a:ext uri="{FF2B5EF4-FFF2-40B4-BE49-F238E27FC236}">
                <a16:creationId xmlns:a16="http://schemas.microsoft.com/office/drawing/2014/main" id="{B60ED3F7-4817-4089-BF85-903587295C66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21703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6BE79B0F-FF21-48D9-8265-6A26600E00B3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3A4DFF92-9975-4488-853F-7B1EFBAA1B74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FA50B809-D1B1-4AED-8D9A-7A519AFE568A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CFEB95CF-63AC-41EE-80B8-3D7B7CB460E8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3B2F008F-65E3-45E1-B8A5-CE5C86032946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BCD2A711-F892-421F-B2E9-F3642A2176C0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oogle Shape;255;p42">
            <a:extLst>
              <a:ext uri="{FF2B5EF4-FFF2-40B4-BE49-F238E27FC236}">
                <a16:creationId xmlns:a16="http://schemas.microsoft.com/office/drawing/2014/main" id="{AFE523E6-EE27-4756-9ECC-12849554FB95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875CF34C-E8B9-451D-A834-B1CFFF9002E0}"/>
              </a:ext>
            </a:extLst>
          </p:cNvPr>
          <p:cNvGrpSpPr/>
          <p:nvPr/>
        </p:nvGrpSpPr>
        <p:grpSpPr>
          <a:xfrm>
            <a:off x="4819555" y="128970"/>
            <a:ext cx="350196" cy="350196"/>
            <a:chOff x="2003677" y="128948"/>
            <a:chExt cx="350196" cy="350196"/>
          </a:xfrm>
        </p:grpSpPr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id="{3AB9C8FB-484D-4002-B14B-1A41D4539C56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2C2CE064-A35E-4E39-ABA2-CF54F145D23C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49AEED58-5667-4F65-AFA1-E63F13DB98D7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6791DE8-7F38-4F1A-8D40-7341521FFE80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F7791799-38C1-47D1-803D-8BACFF68BA54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262;p43">
            <a:extLst>
              <a:ext uri="{FF2B5EF4-FFF2-40B4-BE49-F238E27FC236}">
                <a16:creationId xmlns:a16="http://schemas.microsoft.com/office/drawing/2014/main" id="{B60ED3F7-4817-4089-BF85-903587295C66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48299-519F-4F0B-86D5-63CF724B0F0F}"/>
              </a:ext>
            </a:extLst>
          </p:cNvPr>
          <p:cNvSpPr txBox="1"/>
          <p:nvPr/>
        </p:nvSpPr>
        <p:spPr>
          <a:xfrm>
            <a:off x="376309" y="1282768"/>
            <a:ext cx="83913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  <a:r>
              <a:rPr lang="th-TH" sz="2400" dirty="0"/>
              <a:t>ปัญหาในการ </a:t>
            </a:r>
            <a:r>
              <a:rPr lang="en-US" sz="2400" dirty="0"/>
              <a:t>set up Environment </a:t>
            </a:r>
          </a:p>
          <a:p>
            <a:r>
              <a:rPr lang="en-US" sz="2400" dirty="0"/>
              <a:t>2.</a:t>
            </a:r>
            <a:r>
              <a:rPr lang="th-TH" sz="2400" dirty="0"/>
              <a:t>ต้อง </a:t>
            </a:r>
            <a:r>
              <a:rPr lang="en-US" sz="2400" dirty="0"/>
              <a:t>Hardware </a:t>
            </a:r>
            <a:r>
              <a:rPr lang="th-TH" sz="2400" dirty="0"/>
              <a:t>ที่มีศักยภาพสูง</a:t>
            </a:r>
          </a:p>
          <a:p>
            <a:r>
              <a:rPr lang="en-US" sz="2400" dirty="0"/>
              <a:t>3.FPS </a:t>
            </a:r>
            <a:r>
              <a:rPr lang="th-TH" sz="2400" dirty="0"/>
              <a:t>ใน </a:t>
            </a:r>
            <a:r>
              <a:rPr lang="en-US" sz="2400" dirty="0"/>
              <a:t>model video </a:t>
            </a:r>
            <a:r>
              <a:rPr lang="th-TH" sz="2400" dirty="0"/>
              <a:t>และ</a:t>
            </a:r>
            <a:r>
              <a:rPr lang="en-US" sz="2400" dirty="0"/>
              <a:t> webcam </a:t>
            </a:r>
            <a:r>
              <a:rPr lang="th-TH" sz="2400" dirty="0"/>
              <a:t>ต่ำ เนื่องจากศักยภาพของ </a:t>
            </a:r>
            <a:r>
              <a:rPr lang="en-US" sz="2400" dirty="0"/>
              <a:t>hardware</a:t>
            </a:r>
          </a:p>
          <a:p>
            <a:r>
              <a:rPr lang="en-US" sz="2400" dirty="0"/>
              <a:t>4.Tensorflow lite </a:t>
            </a:r>
            <a:r>
              <a:rPr lang="th-TH" sz="2400" dirty="0"/>
              <a:t>ไม่ซัพพอร์ต </a:t>
            </a:r>
            <a:r>
              <a:rPr lang="en-US" sz="2400" dirty="0"/>
              <a:t>window</a:t>
            </a:r>
          </a:p>
          <a:p>
            <a:r>
              <a:rPr lang="en-US" sz="2400" dirty="0"/>
              <a:t>5.</a:t>
            </a:r>
            <a:r>
              <a:rPr lang="th-TH" sz="2400" dirty="0"/>
              <a:t>ไม่สามารถทำ </a:t>
            </a:r>
            <a:r>
              <a:rPr lang="en-US" sz="2400" dirty="0" err="1"/>
              <a:t>ocr</a:t>
            </a:r>
            <a:r>
              <a:rPr lang="en-US" sz="2400" dirty="0"/>
              <a:t> </a:t>
            </a:r>
            <a:r>
              <a:rPr lang="th-TH" sz="2400" dirty="0"/>
              <a:t>ภาษาไทยได้</a:t>
            </a:r>
          </a:p>
          <a:p>
            <a:r>
              <a:rPr lang="en-US" sz="2400" dirty="0"/>
              <a:t>6.Web </a:t>
            </a:r>
            <a:r>
              <a:rPr lang="th-TH" sz="2400" dirty="0"/>
              <a:t>ต้องใช้ </a:t>
            </a:r>
            <a:r>
              <a:rPr lang="en-US" sz="2400" dirty="0"/>
              <a:t>Django</a:t>
            </a:r>
            <a:r>
              <a:rPr lang="th-TH" sz="2400" dirty="0"/>
              <a:t> ซึ่งผู้จัดทำขาดทักษะทำให้ทำงานได้ไม่ตามจุดประสงค์ที่ต้องการ</a:t>
            </a:r>
            <a:endParaRPr lang="en-US" sz="2400" dirty="0"/>
          </a:p>
          <a:p>
            <a:r>
              <a:rPr lang="en-US" sz="2400" dirty="0"/>
              <a:t>7.Model </a:t>
            </a:r>
            <a:r>
              <a:rPr lang="th-TH" sz="2400" dirty="0"/>
              <a:t>มีปัญหากับตัวอักษรสีฟ้า</a:t>
            </a:r>
            <a:r>
              <a:rPr lang="en-US" sz="2400" dirty="0"/>
              <a:t>-</a:t>
            </a:r>
            <a:r>
              <a:rPr lang="th-TH" sz="2400" dirty="0"/>
              <a:t>เขียวของรถตู้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0DB46F85-798F-45D7-A1B5-5BB8732D1BC2}"/>
              </a:ext>
            </a:extLst>
          </p:cNvPr>
          <p:cNvGrpSpPr/>
          <p:nvPr/>
        </p:nvGrpSpPr>
        <p:grpSpPr>
          <a:xfrm>
            <a:off x="2269229" y="1799271"/>
            <a:ext cx="4605543" cy="2554545"/>
            <a:chOff x="2180492" y="1617906"/>
            <a:chExt cx="4605543" cy="2554545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1A78162C-9099-4031-B441-0B4B6815DFD5}"/>
                </a:ext>
              </a:extLst>
            </p:cNvPr>
            <p:cNvSpPr/>
            <p:nvPr/>
          </p:nvSpPr>
          <p:spPr>
            <a:xfrm>
              <a:off x="2180492" y="1617906"/>
              <a:ext cx="140677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กันตพงศ์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โชต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ณัฐภัทร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ธนภัทร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ธีรพล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นราวิชญ์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ปิยะวัฒน์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เปรมิกา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0671BFC4-1D79-4367-9E3D-F5A2DEA99F48}"/>
                </a:ext>
              </a:extLst>
            </p:cNvPr>
            <p:cNvSpPr/>
            <p:nvPr/>
          </p:nvSpPr>
          <p:spPr>
            <a:xfrm>
              <a:off x="3489145" y="1617906"/>
              <a:ext cx="1697503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ชนะฤทธิชัย</a:t>
              </a:r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         </a:t>
              </a: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สระพรหม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วรงค์สิงหรา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ชนาลังการ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นาน้อย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บุญซ้อน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แซ่ว่อง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  <a:p>
              <a:r>
                <a:rPr lang="en-US" sz="2000" dirty="0" err="1">
                  <a:latin typeface="Quark" panose="02000000000000000000" pitchFamily="50" charset="-34"/>
                  <a:cs typeface="Quark" panose="02000000000000000000" pitchFamily="50" charset="-34"/>
                </a:rPr>
                <a:t>บุญญาธนานันต์</a:t>
              </a:r>
              <a:endParaRPr lang="en-US" sz="2000" dirty="0"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AE5016DF-36BA-49EE-A177-7483A010E6EF}"/>
                </a:ext>
              </a:extLst>
            </p:cNvPr>
            <p:cNvSpPr/>
            <p:nvPr/>
          </p:nvSpPr>
          <p:spPr>
            <a:xfrm>
              <a:off x="5088532" y="1617906"/>
              <a:ext cx="1697503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60050137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60050156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60050167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60050179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60050185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60050189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60050204</a:t>
              </a:r>
            </a:p>
            <a:p>
              <a:r>
                <a:rPr lang="en-US" sz="2000" dirty="0">
                  <a:latin typeface="Quark" panose="02000000000000000000" pitchFamily="50" charset="-34"/>
                  <a:cs typeface="Quark" panose="02000000000000000000" pitchFamily="50" charset="-34"/>
                </a:rPr>
                <a:t>60050206</a:t>
              </a:r>
            </a:p>
          </p:txBody>
        </p:sp>
      </p:grpSp>
      <p:sp>
        <p:nvSpPr>
          <p:cNvPr id="16" name="Google Shape;665;p28">
            <a:extLst>
              <a:ext uri="{FF2B5EF4-FFF2-40B4-BE49-F238E27FC236}">
                <a16:creationId xmlns:a16="http://schemas.microsoft.com/office/drawing/2014/main" id="{261074F7-4562-4A43-AC23-D8C963625CFF}"/>
              </a:ext>
            </a:extLst>
          </p:cNvPr>
          <p:cNvSpPr/>
          <p:nvPr/>
        </p:nvSpPr>
        <p:spPr>
          <a:xfrm rot="9900000">
            <a:off x="6410263" y="4061410"/>
            <a:ext cx="3198248" cy="1980096"/>
          </a:xfrm>
          <a:custGeom>
            <a:avLst/>
            <a:gdLst/>
            <a:ahLst/>
            <a:cxnLst/>
            <a:rect l="l" t="t" r="r" b="b"/>
            <a:pathLst>
              <a:path w="115028" h="71216" extrusionOk="0">
                <a:moveTo>
                  <a:pt x="60590" y="0"/>
                </a:moveTo>
                <a:cubicBezTo>
                  <a:pt x="31853" y="0"/>
                  <a:pt x="16324" y="23751"/>
                  <a:pt x="16324" y="23751"/>
                </a:cubicBezTo>
                <a:cubicBezTo>
                  <a:pt x="16324" y="23751"/>
                  <a:pt x="1" y="48071"/>
                  <a:pt x="18846" y="66616"/>
                </a:cubicBezTo>
                <a:cubicBezTo>
                  <a:pt x="22010" y="69729"/>
                  <a:pt x="26998" y="71215"/>
                  <a:pt x="32805" y="71215"/>
                </a:cubicBezTo>
                <a:cubicBezTo>
                  <a:pt x="41206" y="71215"/>
                  <a:pt x="51321" y="68104"/>
                  <a:pt x="60114" y="62303"/>
                </a:cubicBezTo>
                <a:cubicBezTo>
                  <a:pt x="62430" y="60775"/>
                  <a:pt x="64815" y="60163"/>
                  <a:pt x="67237" y="60163"/>
                </a:cubicBezTo>
                <a:cubicBezTo>
                  <a:pt x="76937" y="60163"/>
                  <a:pt x="87211" y="69972"/>
                  <a:pt x="95871" y="69972"/>
                </a:cubicBezTo>
                <a:cubicBezTo>
                  <a:pt x="99158" y="69972"/>
                  <a:pt x="102213" y="68559"/>
                  <a:pt x="104915" y="64660"/>
                </a:cubicBezTo>
                <a:cubicBezTo>
                  <a:pt x="115028" y="50070"/>
                  <a:pt x="102021" y="3948"/>
                  <a:pt x="66019" y="279"/>
                </a:cubicBezTo>
                <a:cubicBezTo>
                  <a:pt x="64160" y="89"/>
                  <a:pt x="62350" y="0"/>
                  <a:pt x="60590" y="0"/>
                </a:cubicBezTo>
                <a:close/>
              </a:path>
            </a:pathLst>
          </a:custGeom>
          <a:solidFill>
            <a:srgbClr val="2C3938"/>
          </a:solidFill>
          <a:ln>
            <a:noFill/>
          </a:ln>
          <a:effectLst>
            <a:outerShdw blurRad="85725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5;p28">
            <a:extLst>
              <a:ext uri="{FF2B5EF4-FFF2-40B4-BE49-F238E27FC236}">
                <a16:creationId xmlns:a16="http://schemas.microsoft.com/office/drawing/2014/main" id="{66C445E6-3EF2-4DE5-9800-59F137DC2CA3}"/>
              </a:ext>
            </a:extLst>
          </p:cNvPr>
          <p:cNvSpPr/>
          <p:nvPr/>
        </p:nvSpPr>
        <p:spPr>
          <a:xfrm rot="18504507">
            <a:off x="-1244283" y="1303448"/>
            <a:ext cx="3198248" cy="1980096"/>
          </a:xfrm>
          <a:custGeom>
            <a:avLst/>
            <a:gdLst/>
            <a:ahLst/>
            <a:cxnLst/>
            <a:rect l="l" t="t" r="r" b="b"/>
            <a:pathLst>
              <a:path w="115028" h="71216" extrusionOk="0">
                <a:moveTo>
                  <a:pt x="60590" y="0"/>
                </a:moveTo>
                <a:cubicBezTo>
                  <a:pt x="31853" y="0"/>
                  <a:pt x="16324" y="23751"/>
                  <a:pt x="16324" y="23751"/>
                </a:cubicBezTo>
                <a:cubicBezTo>
                  <a:pt x="16324" y="23751"/>
                  <a:pt x="1" y="48071"/>
                  <a:pt x="18846" y="66616"/>
                </a:cubicBezTo>
                <a:cubicBezTo>
                  <a:pt x="22010" y="69729"/>
                  <a:pt x="26998" y="71215"/>
                  <a:pt x="32805" y="71215"/>
                </a:cubicBezTo>
                <a:cubicBezTo>
                  <a:pt x="41206" y="71215"/>
                  <a:pt x="51321" y="68104"/>
                  <a:pt x="60114" y="62303"/>
                </a:cubicBezTo>
                <a:cubicBezTo>
                  <a:pt x="62430" y="60775"/>
                  <a:pt x="64815" y="60163"/>
                  <a:pt x="67237" y="60163"/>
                </a:cubicBezTo>
                <a:cubicBezTo>
                  <a:pt x="76937" y="60163"/>
                  <a:pt x="87211" y="69972"/>
                  <a:pt x="95871" y="69972"/>
                </a:cubicBezTo>
                <a:cubicBezTo>
                  <a:pt x="99158" y="69972"/>
                  <a:pt x="102213" y="68559"/>
                  <a:pt x="104915" y="64660"/>
                </a:cubicBezTo>
                <a:cubicBezTo>
                  <a:pt x="115028" y="50070"/>
                  <a:pt x="102021" y="3948"/>
                  <a:pt x="66019" y="279"/>
                </a:cubicBezTo>
                <a:cubicBezTo>
                  <a:pt x="64160" y="89"/>
                  <a:pt x="62350" y="0"/>
                  <a:pt x="6059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85725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785F86E4-0871-4875-86A3-676ABFC176DF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A3A44C3D-42A6-4A54-BD09-E16E6AC2B1E5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7E8FA2C9-FCB6-4597-B544-5965DAC9CD1C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6D439D5E-D1FA-4DA6-9F54-84C286622E67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0354F10D-05BE-44BD-9CF2-9438560FDBF5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3701933B-644F-42A5-88C8-DA67481B91EF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oogle Shape;255;p42">
            <a:extLst>
              <a:ext uri="{FF2B5EF4-FFF2-40B4-BE49-F238E27FC236}">
                <a16:creationId xmlns:a16="http://schemas.microsoft.com/office/drawing/2014/main" id="{04766DCD-28FE-42AC-BA39-FD8E1E76439F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17BE93BC-35BD-4D43-A444-56FE70AC46ED}"/>
              </a:ext>
            </a:extLst>
          </p:cNvPr>
          <p:cNvGrpSpPr/>
          <p:nvPr/>
        </p:nvGrpSpPr>
        <p:grpSpPr>
          <a:xfrm>
            <a:off x="8182563" y="128970"/>
            <a:ext cx="350196" cy="350196"/>
            <a:chOff x="2003677" y="128948"/>
            <a:chExt cx="350196" cy="350196"/>
          </a:xfrm>
        </p:grpSpPr>
        <p:sp>
          <p:nvSpPr>
            <p:cNvPr id="40" name="วงรี 39">
              <a:extLst>
                <a:ext uri="{FF2B5EF4-FFF2-40B4-BE49-F238E27FC236}">
                  <a16:creationId xmlns:a16="http://schemas.microsoft.com/office/drawing/2014/main" id="{A90597D6-C204-453F-8A86-932C35455838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วงรี 40">
              <a:extLst>
                <a:ext uri="{FF2B5EF4-FFF2-40B4-BE49-F238E27FC236}">
                  <a16:creationId xmlns:a16="http://schemas.microsoft.com/office/drawing/2014/main" id="{AE9106C2-8C19-4C09-825A-BA4C214AF5A7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วงรี 41">
            <a:extLst>
              <a:ext uri="{FF2B5EF4-FFF2-40B4-BE49-F238E27FC236}">
                <a16:creationId xmlns:a16="http://schemas.microsoft.com/office/drawing/2014/main" id="{966EEBE2-09B4-4F4C-B84D-D4BEF4AE0544}"/>
              </a:ext>
            </a:extLst>
          </p:cNvPr>
          <p:cNvSpPr/>
          <p:nvPr/>
        </p:nvSpPr>
        <p:spPr>
          <a:xfrm>
            <a:off x="577933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วงรี 42">
            <a:extLst>
              <a:ext uri="{FF2B5EF4-FFF2-40B4-BE49-F238E27FC236}">
                <a16:creationId xmlns:a16="http://schemas.microsoft.com/office/drawing/2014/main" id="{7BE2F54A-41D7-4876-8799-4DC7A4D66F17}"/>
              </a:ext>
            </a:extLst>
          </p:cNvPr>
          <p:cNvSpPr/>
          <p:nvPr/>
        </p:nvSpPr>
        <p:spPr>
          <a:xfrm>
            <a:off x="662008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วงรี 43">
            <a:extLst>
              <a:ext uri="{FF2B5EF4-FFF2-40B4-BE49-F238E27FC236}">
                <a16:creationId xmlns:a16="http://schemas.microsoft.com/office/drawing/2014/main" id="{66B90253-E605-48DD-8344-A0660437D5A0}"/>
              </a:ext>
            </a:extLst>
          </p:cNvPr>
          <p:cNvSpPr/>
          <p:nvPr/>
        </p:nvSpPr>
        <p:spPr>
          <a:xfrm>
            <a:off x="7460840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262;p43">
            <a:extLst>
              <a:ext uri="{FF2B5EF4-FFF2-40B4-BE49-F238E27FC236}">
                <a16:creationId xmlns:a16="http://schemas.microsoft.com/office/drawing/2014/main" id="{11704522-C790-4538-800F-15D6E2AC43C3}"/>
              </a:ext>
            </a:extLst>
          </p:cNvPr>
          <p:cNvSpPr txBox="1">
            <a:spLocks/>
          </p:cNvSpPr>
          <p:nvPr/>
        </p:nvSpPr>
        <p:spPr>
          <a:xfrm>
            <a:off x="7392284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MIAF1</a:t>
            </a:r>
          </a:p>
        </p:txBody>
      </p:sp>
      <p:sp>
        <p:nvSpPr>
          <p:cNvPr id="46" name="วงรี 45">
            <a:extLst>
              <a:ext uri="{FF2B5EF4-FFF2-40B4-BE49-F238E27FC236}">
                <a16:creationId xmlns:a16="http://schemas.microsoft.com/office/drawing/2014/main" id="{88A22B9F-0580-443D-9BA4-27A3D30ECB38}"/>
              </a:ext>
            </a:extLst>
          </p:cNvPr>
          <p:cNvSpPr/>
          <p:nvPr/>
        </p:nvSpPr>
        <p:spPr>
          <a:xfrm>
            <a:off x="8301592" y="269347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683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62CBABFE-967A-4FEB-A38A-6FEC260BBD8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A73C52DE-CD56-4BE0-B998-EFCA7EBA513A}"/>
              </a:ext>
            </a:extLst>
          </p:cNvPr>
          <p:cNvSpPr/>
          <p:nvPr/>
        </p:nvSpPr>
        <p:spPr>
          <a:xfrm>
            <a:off x="5620129" y="3398755"/>
            <a:ext cx="4572000" cy="4732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ได้ระบบที่สามารถจำแนกป้ายทะเบียนได้อัตโนมัติ</a:t>
            </a:r>
            <a:endParaRPr lang="en-US" sz="18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02B5A18D-D6C1-4778-AE22-027AE11216A2}"/>
              </a:ext>
            </a:extLst>
          </p:cNvPr>
          <p:cNvSpPr/>
          <p:nvPr/>
        </p:nvSpPr>
        <p:spPr>
          <a:xfrm>
            <a:off x="317118" y="1976089"/>
            <a:ext cx="31644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sz="2800" b="1" dirty="0">
                <a:solidFill>
                  <a:srgbClr val="92A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ขอบเขต</a:t>
            </a:r>
          </a:p>
          <a:p>
            <a:pPr algn="r"/>
            <a:r>
              <a:rPr lang="th-TH" sz="2400" dirty="0">
                <a:latin typeface="Quark" panose="02000000000000000000" pitchFamily="50" charset="-34"/>
                <a:cs typeface="Quark" panose="02000000000000000000" pitchFamily="50" charset="-34"/>
              </a:rPr>
              <a:t>ตัวโปรแกรมสามารถจับตำแหน่งของป้ายทะเบียนรถในประเทศไทย</a:t>
            </a:r>
            <a:endParaRPr lang="en-US" sz="24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Google Shape;253;p23">
            <a:extLst>
              <a:ext uri="{FF2B5EF4-FFF2-40B4-BE49-F238E27FC236}">
                <a16:creationId xmlns:a16="http://schemas.microsoft.com/office/drawing/2014/main" id="{B5270B2C-609E-4170-B299-FB54644FC8F0}"/>
              </a:ext>
            </a:extLst>
          </p:cNvPr>
          <p:cNvSpPr/>
          <p:nvPr/>
        </p:nvSpPr>
        <p:spPr>
          <a:xfrm>
            <a:off x="3833598" y="3499800"/>
            <a:ext cx="1460747" cy="842564"/>
          </a:xfrm>
          <a:custGeom>
            <a:avLst/>
            <a:gdLst/>
            <a:ahLst/>
            <a:cxnLst/>
            <a:rect l="l" t="t" r="r" b="b"/>
            <a:pathLst>
              <a:path w="76041" h="43855" extrusionOk="0">
                <a:moveTo>
                  <a:pt x="37993" y="1"/>
                </a:moveTo>
                <a:lnTo>
                  <a:pt x="0" y="21910"/>
                </a:lnTo>
                <a:lnTo>
                  <a:pt x="37993" y="43855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53;p23">
            <a:extLst>
              <a:ext uri="{FF2B5EF4-FFF2-40B4-BE49-F238E27FC236}">
                <a16:creationId xmlns:a16="http://schemas.microsoft.com/office/drawing/2014/main" id="{F397D324-A3A6-4A20-A1B2-0B3717E26B0B}"/>
              </a:ext>
            </a:extLst>
          </p:cNvPr>
          <p:cNvSpPr/>
          <p:nvPr/>
        </p:nvSpPr>
        <p:spPr>
          <a:xfrm>
            <a:off x="3839418" y="3081701"/>
            <a:ext cx="1460747" cy="842564"/>
          </a:xfrm>
          <a:custGeom>
            <a:avLst/>
            <a:gdLst/>
            <a:ahLst/>
            <a:cxnLst/>
            <a:rect l="l" t="t" r="r" b="b"/>
            <a:pathLst>
              <a:path w="76041" h="43855" extrusionOk="0">
                <a:moveTo>
                  <a:pt x="37993" y="1"/>
                </a:moveTo>
                <a:lnTo>
                  <a:pt x="0" y="21910"/>
                </a:lnTo>
                <a:lnTo>
                  <a:pt x="37993" y="43855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1FA2065D-599D-4033-9284-01DD782B9823}"/>
              </a:ext>
            </a:extLst>
          </p:cNvPr>
          <p:cNvGrpSpPr/>
          <p:nvPr/>
        </p:nvGrpSpPr>
        <p:grpSpPr>
          <a:xfrm>
            <a:off x="3849654" y="2444620"/>
            <a:ext cx="1460747" cy="1083681"/>
            <a:chOff x="3849654" y="2444620"/>
            <a:chExt cx="1460747" cy="1083681"/>
          </a:xfrm>
        </p:grpSpPr>
        <p:sp>
          <p:nvSpPr>
            <p:cNvPr id="39" name="Google Shape;253;p23">
              <a:extLst>
                <a:ext uri="{FF2B5EF4-FFF2-40B4-BE49-F238E27FC236}">
                  <a16:creationId xmlns:a16="http://schemas.microsoft.com/office/drawing/2014/main" id="{EC2DDFC0-A6A0-46C3-A1DC-83DFC4F822BA}"/>
                </a:ext>
              </a:extLst>
            </p:cNvPr>
            <p:cNvSpPr/>
            <p:nvPr/>
          </p:nvSpPr>
          <p:spPr>
            <a:xfrm>
              <a:off x="3849654" y="2444620"/>
              <a:ext cx="1460747" cy="842564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54;p23">
              <a:extLst>
                <a:ext uri="{FF2B5EF4-FFF2-40B4-BE49-F238E27FC236}">
                  <a16:creationId xmlns:a16="http://schemas.microsoft.com/office/drawing/2014/main" id="{CCCAA643-6DA1-4549-976E-5C593D0AE921}"/>
                </a:ext>
              </a:extLst>
            </p:cNvPr>
            <p:cNvSpPr/>
            <p:nvPr/>
          </p:nvSpPr>
          <p:spPr>
            <a:xfrm>
              <a:off x="3849654" y="2865547"/>
              <a:ext cx="729865" cy="662754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5;p23">
              <a:extLst>
                <a:ext uri="{FF2B5EF4-FFF2-40B4-BE49-F238E27FC236}">
                  <a16:creationId xmlns:a16="http://schemas.microsoft.com/office/drawing/2014/main" id="{A507A0C7-CEC9-4D69-8FF4-C42CCAD58854}"/>
                </a:ext>
              </a:extLst>
            </p:cNvPr>
            <p:cNvSpPr/>
            <p:nvPr/>
          </p:nvSpPr>
          <p:spPr>
            <a:xfrm>
              <a:off x="4574737" y="2865547"/>
              <a:ext cx="731248" cy="662754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9C1978B5-00AC-4C98-B3A0-5A33E5CC97C5}"/>
              </a:ext>
            </a:extLst>
          </p:cNvPr>
          <p:cNvGrpSpPr/>
          <p:nvPr/>
        </p:nvGrpSpPr>
        <p:grpSpPr>
          <a:xfrm>
            <a:off x="3839947" y="1810722"/>
            <a:ext cx="1461093" cy="1079264"/>
            <a:chOff x="3839947" y="1810722"/>
            <a:chExt cx="1461093" cy="1079264"/>
          </a:xfrm>
        </p:grpSpPr>
        <p:sp>
          <p:nvSpPr>
            <p:cNvPr id="42" name="Google Shape;256;p23">
              <a:extLst>
                <a:ext uri="{FF2B5EF4-FFF2-40B4-BE49-F238E27FC236}">
                  <a16:creationId xmlns:a16="http://schemas.microsoft.com/office/drawing/2014/main" id="{90D4681D-3C8F-4FE9-A1BD-6FDEED5BDA6E}"/>
                </a:ext>
              </a:extLst>
            </p:cNvPr>
            <p:cNvSpPr/>
            <p:nvPr/>
          </p:nvSpPr>
          <p:spPr>
            <a:xfrm>
              <a:off x="3839947" y="1810722"/>
              <a:ext cx="1460747" cy="842545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7;p23">
              <a:extLst>
                <a:ext uri="{FF2B5EF4-FFF2-40B4-BE49-F238E27FC236}">
                  <a16:creationId xmlns:a16="http://schemas.microsoft.com/office/drawing/2014/main" id="{EBAB35E8-0E95-42FD-9652-960B51958EE9}"/>
                </a:ext>
              </a:extLst>
            </p:cNvPr>
            <p:cNvSpPr/>
            <p:nvPr/>
          </p:nvSpPr>
          <p:spPr>
            <a:xfrm>
              <a:off x="3839947" y="2226867"/>
              <a:ext cx="729865" cy="663119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8;p23">
              <a:extLst>
                <a:ext uri="{FF2B5EF4-FFF2-40B4-BE49-F238E27FC236}">
                  <a16:creationId xmlns:a16="http://schemas.microsoft.com/office/drawing/2014/main" id="{53C6FA4B-21EF-41AD-9A60-6A98D078E895}"/>
                </a:ext>
              </a:extLst>
            </p:cNvPr>
            <p:cNvSpPr/>
            <p:nvPr/>
          </p:nvSpPr>
          <p:spPr>
            <a:xfrm>
              <a:off x="4569792" y="2226867"/>
              <a:ext cx="731248" cy="663119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AE583E6C-42B3-4BFF-A8FC-1262392D15C2}"/>
              </a:ext>
            </a:extLst>
          </p:cNvPr>
          <p:cNvSpPr/>
          <p:nvPr/>
        </p:nvSpPr>
        <p:spPr>
          <a:xfrm>
            <a:off x="5609893" y="2914478"/>
            <a:ext cx="3164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Quark" panose="02000000000000000000" pitchFamily="50" charset="-34"/>
                <a:cs typeface="Quark" panose="02000000000000000000" pitchFamily="50" charset="-34"/>
              </a:rPr>
              <a:t>ประโยชน์</a:t>
            </a:r>
            <a:endParaRPr lang="en-US" sz="28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9C98E0FC-0857-455D-89F4-57F2CC419692}"/>
              </a:ext>
            </a:extLst>
          </p:cNvPr>
          <p:cNvSpPr/>
          <p:nvPr/>
        </p:nvSpPr>
        <p:spPr>
          <a:xfrm>
            <a:off x="5620129" y="4023533"/>
            <a:ext cx="2674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ได้ระบบซึ่งเป็นพื้นฐานของระบบ</a:t>
            </a:r>
            <a:r>
              <a:rPr lang="th-TH" sz="1800" dirty="0" err="1">
                <a:latin typeface="Quark" panose="02000000000000000000" pitchFamily="50" charset="-34"/>
                <a:cs typeface="Quark" panose="02000000000000000000" pitchFamily="50" charset="-34"/>
              </a:rPr>
              <a:t>อื่นๆ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ที่จะนำไปต่อยอด</a:t>
            </a:r>
            <a:endParaRPr lang="en-US" sz="18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B6175932-DDD5-4852-BF6D-91A838D4B5A3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39D68D4D-A71B-4F71-ACA4-53EECEDA699F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3895A9BE-A5AA-470E-86B3-83E7672F61A1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Google Shape;255;p42">
            <a:extLst>
              <a:ext uri="{FF2B5EF4-FFF2-40B4-BE49-F238E27FC236}">
                <a16:creationId xmlns:a16="http://schemas.microsoft.com/office/drawing/2014/main" id="{CDDBDBB9-E259-4979-B196-6171C55BA858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กลุ่ม 48">
            <a:extLst>
              <a:ext uri="{FF2B5EF4-FFF2-40B4-BE49-F238E27FC236}">
                <a16:creationId xmlns:a16="http://schemas.microsoft.com/office/drawing/2014/main" id="{EF4797EE-16EC-4602-9BF4-4643189E6951}"/>
              </a:ext>
            </a:extLst>
          </p:cNvPr>
          <p:cNvGrpSpPr/>
          <p:nvPr/>
        </p:nvGrpSpPr>
        <p:grpSpPr>
          <a:xfrm>
            <a:off x="2283628" y="128970"/>
            <a:ext cx="350196" cy="350196"/>
            <a:chOff x="2003677" y="128948"/>
            <a:chExt cx="350196" cy="350196"/>
          </a:xfrm>
        </p:grpSpPr>
        <p:sp>
          <p:nvSpPr>
            <p:cNvPr id="50" name="วงรี 49">
              <a:extLst>
                <a:ext uri="{FF2B5EF4-FFF2-40B4-BE49-F238E27FC236}">
                  <a16:creationId xmlns:a16="http://schemas.microsoft.com/office/drawing/2014/main" id="{29DDFC54-2507-4C8F-AC6B-7DB8EB1F3529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วงรี 50">
              <a:extLst>
                <a:ext uri="{FF2B5EF4-FFF2-40B4-BE49-F238E27FC236}">
                  <a16:creationId xmlns:a16="http://schemas.microsoft.com/office/drawing/2014/main" id="{43E13BA5-D340-4921-A2FE-7FC28B9D9104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Google Shape;262;p43">
            <a:extLst>
              <a:ext uri="{FF2B5EF4-FFF2-40B4-BE49-F238E27FC236}">
                <a16:creationId xmlns:a16="http://schemas.microsoft.com/office/drawing/2014/main" id="{20A5EF5A-3B1C-487A-9BC9-C8EE1C597087}"/>
              </a:ext>
            </a:extLst>
          </p:cNvPr>
          <p:cNvSpPr txBox="1">
            <a:spLocks/>
          </p:cNvSpPr>
          <p:nvPr/>
        </p:nvSpPr>
        <p:spPr>
          <a:xfrm>
            <a:off x="1493349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Scope &amp; Benefits</a:t>
            </a:r>
          </a:p>
        </p:txBody>
      </p:sp>
    </p:spTree>
    <p:extLst>
      <p:ext uri="{BB962C8B-B14F-4D97-AF65-F5344CB8AC3E}">
        <p14:creationId xmlns:p14="http://schemas.microsoft.com/office/powerpoint/2010/main" val="6749658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8" grpId="0" animBg="1"/>
      <p:bldP spid="27" grpId="0" animBg="1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3D0FE5F7-43D9-4EDC-8C38-B918C314333B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รูปภาพ 3" descr="รูปภาพประกอบด้วย ข้อความ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BBC6B4C7-98EB-4795-A236-D1D62154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45" y="1112240"/>
            <a:ext cx="5400508" cy="3928605"/>
          </a:xfrm>
          <a:prstGeom prst="rect">
            <a:avLst/>
          </a:prstGeom>
        </p:spPr>
      </p:pic>
      <p:sp>
        <p:nvSpPr>
          <p:cNvPr id="28" name="วงรี 27">
            <a:extLst>
              <a:ext uri="{FF2B5EF4-FFF2-40B4-BE49-F238E27FC236}">
                <a16:creationId xmlns:a16="http://schemas.microsoft.com/office/drawing/2014/main" id="{57F6190B-528A-41BB-8C39-AE4CF5253A45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FEFDC75A-E40D-400F-9821-E41BDD158FB7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C6981BF7-B963-45E1-B5D7-7A0B4DA138F2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id="{3C5FBC56-7805-4F26-A1B6-7451709183EE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oogle Shape;255;p42">
            <a:extLst>
              <a:ext uri="{FF2B5EF4-FFF2-40B4-BE49-F238E27FC236}">
                <a16:creationId xmlns:a16="http://schemas.microsoft.com/office/drawing/2014/main" id="{9177B107-E8B1-44B4-82FF-846BD0E5FFC7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69877224-975C-49E5-92F3-54A59FFF9DA3}"/>
              </a:ext>
            </a:extLst>
          </p:cNvPr>
          <p:cNvGrpSpPr/>
          <p:nvPr/>
        </p:nvGrpSpPr>
        <p:grpSpPr>
          <a:xfrm>
            <a:off x="3128937" y="128970"/>
            <a:ext cx="350196" cy="350196"/>
            <a:chOff x="2003677" y="128948"/>
            <a:chExt cx="350196" cy="350196"/>
          </a:xfrm>
        </p:grpSpPr>
        <p:sp>
          <p:nvSpPr>
            <p:cNvPr id="46" name="วงรี 45">
              <a:extLst>
                <a:ext uri="{FF2B5EF4-FFF2-40B4-BE49-F238E27FC236}">
                  <a16:creationId xmlns:a16="http://schemas.microsoft.com/office/drawing/2014/main" id="{BE4C5B12-B0C6-4A17-91AC-E96D3398A3D3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วงรี 46">
              <a:extLst>
                <a:ext uri="{FF2B5EF4-FFF2-40B4-BE49-F238E27FC236}">
                  <a16:creationId xmlns:a16="http://schemas.microsoft.com/office/drawing/2014/main" id="{F4E37FA3-9DB8-4C19-B465-1ADDD5967541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Google Shape;262;p43">
            <a:extLst>
              <a:ext uri="{FF2B5EF4-FFF2-40B4-BE49-F238E27FC236}">
                <a16:creationId xmlns:a16="http://schemas.microsoft.com/office/drawing/2014/main" id="{1E077139-3DFF-48D4-BB26-C43C56173411}"/>
              </a:ext>
            </a:extLst>
          </p:cNvPr>
          <p:cNvSpPr txBox="1">
            <a:spLocks/>
          </p:cNvSpPr>
          <p:nvPr/>
        </p:nvSpPr>
        <p:spPr>
          <a:xfrm>
            <a:off x="2338658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266586227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074CF927-322E-4089-BF9C-811BE48B07FD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ตัวเชื่อมต่อตรง 79">
            <a:extLst>
              <a:ext uri="{FF2B5EF4-FFF2-40B4-BE49-F238E27FC236}">
                <a16:creationId xmlns:a16="http://schemas.microsoft.com/office/drawing/2014/main" id="{E8271E12-5179-453D-A376-FB5ADE463A0C}"/>
              </a:ext>
            </a:extLst>
          </p:cNvPr>
          <p:cNvCxnSpPr>
            <a:cxnSpLocks/>
          </p:cNvCxnSpPr>
          <p:nvPr/>
        </p:nvCxnSpPr>
        <p:spPr>
          <a:xfrm flipV="1">
            <a:off x="5338473" y="953517"/>
            <a:ext cx="2219747" cy="1280710"/>
          </a:xfrm>
          <a:prstGeom prst="line">
            <a:avLst/>
          </a:prstGeom>
          <a:ln w="28575">
            <a:solidFill>
              <a:srgbClr val="2C3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>
            <a:extLst>
              <a:ext uri="{FF2B5EF4-FFF2-40B4-BE49-F238E27FC236}">
                <a16:creationId xmlns:a16="http://schemas.microsoft.com/office/drawing/2014/main" id="{9357DE5D-0EAF-4621-95E2-3131A4EA8754}"/>
              </a:ext>
            </a:extLst>
          </p:cNvPr>
          <p:cNvCxnSpPr>
            <a:cxnSpLocks/>
          </p:cNvCxnSpPr>
          <p:nvPr/>
        </p:nvCxnSpPr>
        <p:spPr>
          <a:xfrm flipH="1">
            <a:off x="2583294" y="3966189"/>
            <a:ext cx="2489288" cy="1368777"/>
          </a:xfrm>
          <a:prstGeom prst="line">
            <a:avLst/>
          </a:prstGeom>
          <a:ln w="28575">
            <a:solidFill>
              <a:srgbClr val="2C3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ตัวเชื่อมต่อตรง 48">
            <a:extLst>
              <a:ext uri="{FF2B5EF4-FFF2-40B4-BE49-F238E27FC236}">
                <a16:creationId xmlns:a16="http://schemas.microsoft.com/office/drawing/2014/main" id="{1B091F9B-5734-4F33-A4BB-0C62308DBB4C}"/>
              </a:ext>
            </a:extLst>
          </p:cNvPr>
          <p:cNvCxnSpPr>
            <a:cxnSpLocks/>
          </p:cNvCxnSpPr>
          <p:nvPr/>
        </p:nvCxnSpPr>
        <p:spPr>
          <a:xfrm>
            <a:off x="3331010" y="3380928"/>
            <a:ext cx="1515976" cy="885845"/>
          </a:xfrm>
          <a:prstGeom prst="line">
            <a:avLst/>
          </a:prstGeom>
          <a:ln w="28575">
            <a:solidFill>
              <a:srgbClr val="2C3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72;p25">
            <a:extLst>
              <a:ext uri="{FF2B5EF4-FFF2-40B4-BE49-F238E27FC236}">
                <a16:creationId xmlns:a16="http://schemas.microsoft.com/office/drawing/2014/main" id="{542B1BA9-59A5-4999-BC7E-7270F50AA1B2}"/>
              </a:ext>
            </a:extLst>
          </p:cNvPr>
          <p:cNvSpPr/>
          <p:nvPr/>
        </p:nvSpPr>
        <p:spPr>
          <a:xfrm>
            <a:off x="3616282" y="1418699"/>
            <a:ext cx="55686" cy="32312"/>
          </a:xfrm>
          <a:custGeom>
            <a:avLst/>
            <a:gdLst/>
            <a:ahLst/>
            <a:cxnLst/>
            <a:rect l="l" t="t" r="r" b="b"/>
            <a:pathLst>
              <a:path w="3476" h="2017" extrusionOk="0">
                <a:moveTo>
                  <a:pt x="1728" y="0"/>
                </a:moveTo>
                <a:lnTo>
                  <a:pt x="0" y="1018"/>
                </a:lnTo>
                <a:lnTo>
                  <a:pt x="1748" y="2016"/>
                </a:lnTo>
                <a:lnTo>
                  <a:pt x="3476" y="1018"/>
                </a:lnTo>
                <a:lnTo>
                  <a:pt x="1728" y="0"/>
                </a:lnTo>
                <a:close/>
              </a:path>
            </a:pathLst>
          </a:custGeom>
          <a:solidFill>
            <a:srgbClr val="D0F0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ตัวเชื่อมต่อตรง 46">
            <a:extLst>
              <a:ext uri="{FF2B5EF4-FFF2-40B4-BE49-F238E27FC236}">
                <a16:creationId xmlns:a16="http://schemas.microsoft.com/office/drawing/2014/main" id="{0DFDC7FF-5936-44D9-9728-D30B9085BEF7}"/>
              </a:ext>
            </a:extLst>
          </p:cNvPr>
          <p:cNvCxnSpPr>
            <a:cxnSpLocks/>
          </p:cNvCxnSpPr>
          <p:nvPr/>
        </p:nvCxnSpPr>
        <p:spPr>
          <a:xfrm flipV="1">
            <a:off x="3222050" y="2313761"/>
            <a:ext cx="1949778" cy="1124948"/>
          </a:xfrm>
          <a:prstGeom prst="line">
            <a:avLst/>
          </a:prstGeom>
          <a:ln w="28575">
            <a:solidFill>
              <a:srgbClr val="2C3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กลุ่ม 236">
            <a:extLst>
              <a:ext uri="{FF2B5EF4-FFF2-40B4-BE49-F238E27FC236}">
                <a16:creationId xmlns:a16="http://schemas.microsoft.com/office/drawing/2014/main" id="{5BF9ED78-DDBE-4C40-A724-87EF77941DD1}"/>
              </a:ext>
            </a:extLst>
          </p:cNvPr>
          <p:cNvGrpSpPr/>
          <p:nvPr/>
        </p:nvGrpSpPr>
        <p:grpSpPr>
          <a:xfrm>
            <a:off x="4590426" y="1491448"/>
            <a:ext cx="1192128" cy="1186585"/>
            <a:chOff x="4590426" y="1491448"/>
            <a:chExt cx="1192128" cy="1186585"/>
          </a:xfrm>
        </p:grpSpPr>
        <p:sp>
          <p:nvSpPr>
            <p:cNvPr id="19" name="Google Shape;375;p25">
              <a:extLst>
                <a:ext uri="{FF2B5EF4-FFF2-40B4-BE49-F238E27FC236}">
                  <a16:creationId xmlns:a16="http://schemas.microsoft.com/office/drawing/2014/main" id="{6C938FBB-9E64-49DB-B1A8-4085727E2D77}"/>
                </a:ext>
              </a:extLst>
            </p:cNvPr>
            <p:cNvSpPr/>
            <p:nvPr/>
          </p:nvSpPr>
          <p:spPr>
            <a:xfrm>
              <a:off x="5146032" y="149144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6;p25">
              <a:extLst>
                <a:ext uri="{FF2B5EF4-FFF2-40B4-BE49-F238E27FC236}">
                  <a16:creationId xmlns:a16="http://schemas.microsoft.com/office/drawing/2014/main" id="{0F8A0C21-86F7-4ED6-8A65-C6E55314CB3B}"/>
                </a:ext>
              </a:extLst>
            </p:cNvPr>
            <p:cNvSpPr/>
            <p:nvPr/>
          </p:nvSpPr>
          <p:spPr>
            <a:xfrm>
              <a:off x="5186642" y="151482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7;p25">
              <a:extLst>
                <a:ext uri="{FF2B5EF4-FFF2-40B4-BE49-F238E27FC236}">
                  <a16:creationId xmlns:a16="http://schemas.microsoft.com/office/drawing/2014/main" id="{947E5B3B-CB63-48A8-8B68-53A4E8BE2B5A}"/>
                </a:ext>
              </a:extLst>
            </p:cNvPr>
            <p:cNvSpPr/>
            <p:nvPr/>
          </p:nvSpPr>
          <p:spPr>
            <a:xfrm>
              <a:off x="4590426" y="151482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2;p25">
              <a:extLst>
                <a:ext uri="{FF2B5EF4-FFF2-40B4-BE49-F238E27FC236}">
                  <a16:creationId xmlns:a16="http://schemas.microsoft.com/office/drawing/2014/main" id="{098FA47E-CD4D-4DDA-B09A-56946BA1BA83}"/>
                </a:ext>
              </a:extLst>
            </p:cNvPr>
            <p:cNvSpPr/>
            <p:nvPr/>
          </p:nvSpPr>
          <p:spPr>
            <a:xfrm>
              <a:off x="4590426" y="1984592"/>
              <a:ext cx="1192128" cy="690686"/>
            </a:xfrm>
            <a:custGeom>
              <a:avLst/>
              <a:gdLst/>
              <a:ahLst/>
              <a:cxnLst/>
              <a:rect l="l" t="t" r="r" b="b"/>
              <a:pathLst>
                <a:path w="74415" h="43114" extrusionOk="0">
                  <a:moveTo>
                    <a:pt x="37083" y="1"/>
                  </a:moveTo>
                  <a:lnTo>
                    <a:pt x="0" y="21567"/>
                  </a:lnTo>
                  <a:lnTo>
                    <a:pt x="37332" y="43113"/>
                  </a:lnTo>
                  <a:lnTo>
                    <a:pt x="74414" y="21567"/>
                  </a:lnTo>
                  <a:lnTo>
                    <a:pt x="37083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6;p25">
              <a:extLst>
                <a:ext uri="{FF2B5EF4-FFF2-40B4-BE49-F238E27FC236}">
                  <a16:creationId xmlns:a16="http://schemas.microsoft.com/office/drawing/2014/main" id="{D479EDF6-6C55-4C51-A796-1D5327C90FC4}"/>
                </a:ext>
              </a:extLst>
            </p:cNvPr>
            <p:cNvSpPr/>
            <p:nvPr/>
          </p:nvSpPr>
          <p:spPr>
            <a:xfrm>
              <a:off x="5146032" y="149144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7;p25">
              <a:extLst>
                <a:ext uri="{FF2B5EF4-FFF2-40B4-BE49-F238E27FC236}">
                  <a16:creationId xmlns:a16="http://schemas.microsoft.com/office/drawing/2014/main" id="{A0BE0656-972C-4CF0-8A42-34B8DFEF4B29}"/>
                </a:ext>
              </a:extLst>
            </p:cNvPr>
            <p:cNvSpPr/>
            <p:nvPr/>
          </p:nvSpPr>
          <p:spPr>
            <a:xfrm>
              <a:off x="5186642" y="151482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8;p25">
              <a:extLst>
                <a:ext uri="{FF2B5EF4-FFF2-40B4-BE49-F238E27FC236}">
                  <a16:creationId xmlns:a16="http://schemas.microsoft.com/office/drawing/2014/main" id="{6FE35CA0-8AD0-439F-AC63-613BAB535DB9}"/>
                </a:ext>
              </a:extLst>
            </p:cNvPr>
            <p:cNvSpPr/>
            <p:nvPr/>
          </p:nvSpPr>
          <p:spPr>
            <a:xfrm>
              <a:off x="4590426" y="151482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8;p25">
              <a:extLst>
                <a:ext uri="{FF2B5EF4-FFF2-40B4-BE49-F238E27FC236}">
                  <a16:creationId xmlns:a16="http://schemas.microsoft.com/office/drawing/2014/main" id="{42523D5B-0FB7-47E9-9A39-500EBEA54739}"/>
                </a:ext>
              </a:extLst>
            </p:cNvPr>
            <p:cNvSpPr/>
            <p:nvPr/>
          </p:nvSpPr>
          <p:spPr>
            <a:xfrm>
              <a:off x="5382845" y="219777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กลุ่ม 237">
            <a:extLst>
              <a:ext uri="{FF2B5EF4-FFF2-40B4-BE49-F238E27FC236}">
                <a16:creationId xmlns:a16="http://schemas.microsoft.com/office/drawing/2014/main" id="{EEA2C8FF-1971-49AD-9610-D95E9D06B6F9}"/>
              </a:ext>
            </a:extLst>
          </p:cNvPr>
          <p:cNvGrpSpPr/>
          <p:nvPr/>
        </p:nvGrpSpPr>
        <p:grpSpPr>
          <a:xfrm>
            <a:off x="2458629" y="2252396"/>
            <a:ext cx="1589280" cy="1581607"/>
            <a:chOff x="2458629" y="2252396"/>
            <a:chExt cx="1589280" cy="1581607"/>
          </a:xfrm>
        </p:grpSpPr>
        <p:sp>
          <p:nvSpPr>
            <p:cNvPr id="22" name="Google Shape;378;p25">
              <a:extLst>
                <a:ext uri="{FF2B5EF4-FFF2-40B4-BE49-F238E27FC236}">
                  <a16:creationId xmlns:a16="http://schemas.microsoft.com/office/drawing/2014/main" id="{D33C4A04-A952-4544-8D8F-1D40E895417E}"/>
                </a:ext>
              </a:extLst>
            </p:cNvPr>
            <p:cNvSpPr/>
            <p:nvPr/>
          </p:nvSpPr>
          <p:spPr>
            <a:xfrm>
              <a:off x="3199426" y="2252396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9;p25">
              <a:extLst>
                <a:ext uri="{FF2B5EF4-FFF2-40B4-BE49-F238E27FC236}">
                  <a16:creationId xmlns:a16="http://schemas.microsoft.com/office/drawing/2014/main" id="{76414342-E9F3-4114-A319-AF2087C28689}"/>
                </a:ext>
              </a:extLst>
            </p:cNvPr>
            <p:cNvSpPr/>
            <p:nvPr/>
          </p:nvSpPr>
          <p:spPr>
            <a:xfrm>
              <a:off x="3253253" y="2283475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0;p25">
              <a:extLst>
                <a:ext uri="{FF2B5EF4-FFF2-40B4-BE49-F238E27FC236}">
                  <a16:creationId xmlns:a16="http://schemas.microsoft.com/office/drawing/2014/main" id="{ABEA151E-AA17-45D6-A69F-96120BE13C0A}"/>
                </a:ext>
              </a:extLst>
            </p:cNvPr>
            <p:cNvSpPr/>
            <p:nvPr/>
          </p:nvSpPr>
          <p:spPr>
            <a:xfrm>
              <a:off x="2458629" y="2283475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4;p25">
              <a:extLst>
                <a:ext uri="{FF2B5EF4-FFF2-40B4-BE49-F238E27FC236}">
                  <a16:creationId xmlns:a16="http://schemas.microsoft.com/office/drawing/2014/main" id="{275EAE8C-69B7-4F9E-97ED-DD033B37EE87}"/>
                </a:ext>
              </a:extLst>
            </p:cNvPr>
            <p:cNvSpPr/>
            <p:nvPr/>
          </p:nvSpPr>
          <p:spPr>
            <a:xfrm>
              <a:off x="2458629" y="2900917"/>
              <a:ext cx="1589280" cy="920477"/>
            </a:xfrm>
            <a:custGeom>
              <a:avLst/>
              <a:gdLst/>
              <a:ahLst/>
              <a:cxnLst/>
              <a:rect l="l" t="t" r="r" b="b"/>
              <a:pathLst>
                <a:path w="99206" h="57458" extrusionOk="0">
                  <a:moveTo>
                    <a:pt x="49449" y="0"/>
                  </a:moveTo>
                  <a:lnTo>
                    <a:pt x="0" y="28729"/>
                  </a:lnTo>
                  <a:lnTo>
                    <a:pt x="49776" y="57457"/>
                  </a:lnTo>
                  <a:lnTo>
                    <a:pt x="99206" y="28729"/>
                  </a:lnTo>
                  <a:lnTo>
                    <a:pt x="49449" y="0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2;p25">
              <a:extLst>
                <a:ext uri="{FF2B5EF4-FFF2-40B4-BE49-F238E27FC236}">
                  <a16:creationId xmlns:a16="http://schemas.microsoft.com/office/drawing/2014/main" id="{16AC2A61-8EC4-445D-882B-DAFEC10B70F0}"/>
                </a:ext>
              </a:extLst>
            </p:cNvPr>
            <p:cNvSpPr/>
            <p:nvPr/>
          </p:nvSpPr>
          <p:spPr>
            <a:xfrm>
              <a:off x="3199426" y="2252396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3;p25">
              <a:extLst>
                <a:ext uri="{FF2B5EF4-FFF2-40B4-BE49-F238E27FC236}">
                  <a16:creationId xmlns:a16="http://schemas.microsoft.com/office/drawing/2014/main" id="{C5069597-EF68-462B-AB33-BEFD3FF46FED}"/>
                </a:ext>
              </a:extLst>
            </p:cNvPr>
            <p:cNvSpPr/>
            <p:nvPr/>
          </p:nvSpPr>
          <p:spPr>
            <a:xfrm>
              <a:off x="3253253" y="2283475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94;p25">
              <a:extLst>
                <a:ext uri="{FF2B5EF4-FFF2-40B4-BE49-F238E27FC236}">
                  <a16:creationId xmlns:a16="http://schemas.microsoft.com/office/drawing/2014/main" id="{1930D0CD-6A8E-43CA-944B-EF411A4DA558}"/>
                </a:ext>
              </a:extLst>
            </p:cNvPr>
            <p:cNvSpPr/>
            <p:nvPr/>
          </p:nvSpPr>
          <p:spPr>
            <a:xfrm>
              <a:off x="2458629" y="2283475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9;p25">
              <a:extLst>
                <a:ext uri="{FF2B5EF4-FFF2-40B4-BE49-F238E27FC236}">
                  <a16:creationId xmlns:a16="http://schemas.microsoft.com/office/drawing/2014/main" id="{9F9679F2-C693-4D27-A99E-4D1E830FF7D2}"/>
                </a:ext>
              </a:extLst>
            </p:cNvPr>
            <p:cNvSpPr/>
            <p:nvPr/>
          </p:nvSpPr>
          <p:spPr>
            <a:xfrm>
              <a:off x="3470630" y="3254119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กลุ่ม 238">
            <a:extLst>
              <a:ext uri="{FF2B5EF4-FFF2-40B4-BE49-F238E27FC236}">
                <a16:creationId xmlns:a16="http://schemas.microsoft.com/office/drawing/2014/main" id="{FAE9ADE6-310B-4209-9337-862AA49F5316}"/>
              </a:ext>
            </a:extLst>
          </p:cNvPr>
          <p:cNvGrpSpPr/>
          <p:nvPr/>
        </p:nvGrpSpPr>
        <p:grpSpPr>
          <a:xfrm>
            <a:off x="3827938" y="2652335"/>
            <a:ext cx="2120888" cy="2110747"/>
            <a:chOff x="3827938" y="2652335"/>
            <a:chExt cx="2120888" cy="2110747"/>
          </a:xfrm>
        </p:grpSpPr>
        <p:sp>
          <p:nvSpPr>
            <p:cNvPr id="25" name="Google Shape;381;p25">
              <a:extLst>
                <a:ext uri="{FF2B5EF4-FFF2-40B4-BE49-F238E27FC236}">
                  <a16:creationId xmlns:a16="http://schemas.microsoft.com/office/drawing/2014/main" id="{28BEB4F1-C9E3-43B2-AB22-AF75F330E77B}"/>
                </a:ext>
              </a:extLst>
            </p:cNvPr>
            <p:cNvSpPr/>
            <p:nvPr/>
          </p:nvSpPr>
          <p:spPr>
            <a:xfrm>
              <a:off x="3827938" y="2652335"/>
              <a:ext cx="2120888" cy="2110747"/>
            </a:xfrm>
            <a:custGeom>
              <a:avLst/>
              <a:gdLst/>
              <a:ahLst/>
              <a:cxnLst/>
              <a:rect l="l" t="t" r="r" b="b"/>
              <a:pathLst>
                <a:path w="132390" h="131757" extrusionOk="0">
                  <a:moveTo>
                    <a:pt x="66176" y="1"/>
                  </a:moveTo>
                  <a:lnTo>
                    <a:pt x="61701" y="2612"/>
                  </a:lnTo>
                  <a:lnTo>
                    <a:pt x="61817" y="2670"/>
                  </a:lnTo>
                  <a:lnTo>
                    <a:pt x="327" y="93157"/>
                  </a:lnTo>
                  <a:lnTo>
                    <a:pt x="0" y="93330"/>
                  </a:lnTo>
                  <a:lnTo>
                    <a:pt x="135" y="93407"/>
                  </a:lnTo>
                  <a:lnTo>
                    <a:pt x="0" y="93618"/>
                  </a:lnTo>
                  <a:lnTo>
                    <a:pt x="66195" y="131757"/>
                  </a:lnTo>
                  <a:lnTo>
                    <a:pt x="66368" y="131641"/>
                  </a:lnTo>
                  <a:lnTo>
                    <a:pt x="66406" y="131680"/>
                  </a:lnTo>
                  <a:lnTo>
                    <a:pt x="75643" y="126322"/>
                  </a:lnTo>
                  <a:lnTo>
                    <a:pt x="132390" y="93618"/>
                  </a:lnTo>
                  <a:lnTo>
                    <a:pt x="132255" y="93407"/>
                  </a:lnTo>
                  <a:lnTo>
                    <a:pt x="132390" y="93330"/>
                  </a:lnTo>
                  <a:lnTo>
                    <a:pt x="132083" y="93157"/>
                  </a:lnTo>
                  <a:lnTo>
                    <a:pt x="70689" y="2612"/>
                  </a:lnTo>
                  <a:lnTo>
                    <a:pt x="66176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5;p25">
              <a:extLst>
                <a:ext uri="{FF2B5EF4-FFF2-40B4-BE49-F238E27FC236}">
                  <a16:creationId xmlns:a16="http://schemas.microsoft.com/office/drawing/2014/main" id="{D14CBB83-5013-4218-8CAB-1FC6FE4D2F8B}"/>
                </a:ext>
              </a:extLst>
            </p:cNvPr>
            <p:cNvSpPr/>
            <p:nvPr/>
          </p:nvSpPr>
          <p:spPr>
            <a:xfrm>
              <a:off x="3827938" y="3533419"/>
              <a:ext cx="2120888" cy="1228430"/>
            </a:xfrm>
            <a:custGeom>
              <a:avLst/>
              <a:gdLst/>
              <a:ahLst/>
              <a:cxnLst/>
              <a:rect l="l" t="t" r="r" b="b"/>
              <a:pathLst>
                <a:path w="132390" h="76681" extrusionOk="0">
                  <a:moveTo>
                    <a:pt x="65984" y="1"/>
                  </a:moveTo>
                  <a:lnTo>
                    <a:pt x="0" y="38331"/>
                  </a:lnTo>
                  <a:lnTo>
                    <a:pt x="66406" y="76681"/>
                  </a:lnTo>
                  <a:lnTo>
                    <a:pt x="132390" y="38331"/>
                  </a:lnTo>
                  <a:lnTo>
                    <a:pt x="65984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5;p25">
              <a:extLst>
                <a:ext uri="{FF2B5EF4-FFF2-40B4-BE49-F238E27FC236}">
                  <a16:creationId xmlns:a16="http://schemas.microsoft.com/office/drawing/2014/main" id="{BC976F2A-1571-44EA-8CAD-1D38E38185F8}"/>
                </a:ext>
              </a:extLst>
            </p:cNvPr>
            <p:cNvSpPr/>
            <p:nvPr/>
          </p:nvSpPr>
          <p:spPr>
            <a:xfrm>
              <a:off x="4816388" y="2652335"/>
              <a:ext cx="143988" cy="83384"/>
            </a:xfrm>
            <a:custGeom>
              <a:avLst/>
              <a:gdLst/>
              <a:ahLst/>
              <a:cxnLst/>
              <a:rect l="l" t="t" r="r" b="b"/>
              <a:pathLst>
                <a:path w="8988" h="5205" extrusionOk="0">
                  <a:moveTo>
                    <a:pt x="4475" y="1"/>
                  </a:moveTo>
                  <a:lnTo>
                    <a:pt x="0" y="2612"/>
                  </a:lnTo>
                  <a:lnTo>
                    <a:pt x="4513" y="5205"/>
                  </a:lnTo>
                  <a:lnTo>
                    <a:pt x="8988" y="2612"/>
                  </a:lnTo>
                  <a:lnTo>
                    <a:pt x="4475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6;p25">
              <a:extLst>
                <a:ext uri="{FF2B5EF4-FFF2-40B4-BE49-F238E27FC236}">
                  <a16:creationId xmlns:a16="http://schemas.microsoft.com/office/drawing/2014/main" id="{23A72467-B6B8-4A82-A6C0-8E6CF050F2E0}"/>
                </a:ext>
              </a:extLst>
            </p:cNvPr>
            <p:cNvSpPr/>
            <p:nvPr/>
          </p:nvSpPr>
          <p:spPr>
            <a:xfrm>
              <a:off x="4888382" y="2694179"/>
              <a:ext cx="1060444" cy="2068903"/>
            </a:xfrm>
            <a:custGeom>
              <a:avLst/>
              <a:gdLst/>
              <a:ahLst/>
              <a:cxnLst/>
              <a:rect l="l" t="t" r="r" b="b"/>
              <a:pathLst>
                <a:path w="66195" h="129145" extrusionOk="0">
                  <a:moveTo>
                    <a:pt x="4494" y="0"/>
                  </a:moveTo>
                  <a:lnTo>
                    <a:pt x="0" y="2593"/>
                  </a:lnTo>
                  <a:lnTo>
                    <a:pt x="0" y="129145"/>
                  </a:lnTo>
                  <a:lnTo>
                    <a:pt x="66195" y="91006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7;p25">
              <a:extLst>
                <a:ext uri="{FF2B5EF4-FFF2-40B4-BE49-F238E27FC236}">
                  <a16:creationId xmlns:a16="http://schemas.microsoft.com/office/drawing/2014/main" id="{BD2B7AEF-CF16-4F9C-A35F-C62C18CBD0D6}"/>
                </a:ext>
              </a:extLst>
            </p:cNvPr>
            <p:cNvSpPr/>
            <p:nvPr/>
          </p:nvSpPr>
          <p:spPr>
            <a:xfrm>
              <a:off x="3827938" y="2694179"/>
              <a:ext cx="1060460" cy="2068903"/>
            </a:xfrm>
            <a:custGeom>
              <a:avLst/>
              <a:gdLst/>
              <a:ahLst/>
              <a:cxnLst/>
              <a:rect l="l" t="t" r="r" b="b"/>
              <a:pathLst>
                <a:path w="66196" h="129145" extrusionOk="0">
                  <a:moveTo>
                    <a:pt x="61855" y="0"/>
                  </a:moveTo>
                  <a:lnTo>
                    <a:pt x="0" y="91006"/>
                  </a:lnTo>
                  <a:lnTo>
                    <a:pt x="66195" y="129145"/>
                  </a:lnTo>
                  <a:lnTo>
                    <a:pt x="66195" y="2593"/>
                  </a:lnTo>
                  <a:lnTo>
                    <a:pt x="61855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0;p25">
              <a:extLst>
                <a:ext uri="{FF2B5EF4-FFF2-40B4-BE49-F238E27FC236}">
                  <a16:creationId xmlns:a16="http://schemas.microsoft.com/office/drawing/2014/main" id="{0748A26C-9673-4E32-BE3C-5838599BE7F4}"/>
                </a:ext>
              </a:extLst>
            </p:cNvPr>
            <p:cNvSpPr/>
            <p:nvPr/>
          </p:nvSpPr>
          <p:spPr>
            <a:xfrm>
              <a:off x="5238467" y="4017391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D3AD872E-D9E3-49F6-B0D8-F81569E293D3}"/>
              </a:ext>
            </a:extLst>
          </p:cNvPr>
          <p:cNvSpPr/>
          <p:nvPr/>
        </p:nvSpPr>
        <p:spPr>
          <a:xfrm>
            <a:off x="3734011" y="1445833"/>
            <a:ext cx="1356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55" name="สี่เหลี่ยมผืนผ้า 54">
            <a:extLst>
              <a:ext uri="{FF2B5EF4-FFF2-40B4-BE49-F238E27FC236}">
                <a16:creationId xmlns:a16="http://schemas.microsoft.com/office/drawing/2014/main" id="{11F9AA1B-809D-49F1-889F-657E393AB9C3}"/>
              </a:ext>
            </a:extLst>
          </p:cNvPr>
          <p:cNvSpPr/>
          <p:nvPr/>
        </p:nvSpPr>
        <p:spPr>
          <a:xfrm>
            <a:off x="1409310" y="2447841"/>
            <a:ext cx="1356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RCNN</a:t>
            </a:r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42022C49-71FB-4EFD-9EAC-3BFF952E787A}"/>
              </a:ext>
            </a:extLst>
          </p:cNvPr>
          <p:cNvSpPr/>
          <p:nvPr/>
        </p:nvSpPr>
        <p:spPr>
          <a:xfrm>
            <a:off x="6114711" y="3866817"/>
            <a:ext cx="275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Quark" panose="02000000000000000000" pitchFamily="50" charset="-34"/>
                <a:cs typeface="Quark" panose="02000000000000000000" pitchFamily="50" charset="-34"/>
              </a:rPr>
              <a:t>Faster RCNN</a:t>
            </a:r>
          </a:p>
        </p:txBody>
      </p:sp>
      <p:sp>
        <p:nvSpPr>
          <p:cNvPr id="59" name="วงรี 58">
            <a:extLst>
              <a:ext uri="{FF2B5EF4-FFF2-40B4-BE49-F238E27FC236}">
                <a16:creationId xmlns:a16="http://schemas.microsoft.com/office/drawing/2014/main" id="{04700F7E-96B8-4734-AA5B-F8A9C30CD736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วงรี 59">
            <a:extLst>
              <a:ext uri="{FF2B5EF4-FFF2-40B4-BE49-F238E27FC236}">
                <a16:creationId xmlns:a16="http://schemas.microsoft.com/office/drawing/2014/main" id="{0DC73020-D79E-424E-AAAA-AD3B6615E62D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วงรี 60">
            <a:extLst>
              <a:ext uri="{FF2B5EF4-FFF2-40B4-BE49-F238E27FC236}">
                <a16:creationId xmlns:a16="http://schemas.microsoft.com/office/drawing/2014/main" id="{E702917D-3184-4AE9-87E4-6C3BAEE5560E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id="{1626871B-346D-472E-8390-D3EE7A3E06ED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วงรี 62">
            <a:extLst>
              <a:ext uri="{FF2B5EF4-FFF2-40B4-BE49-F238E27FC236}">
                <a16:creationId xmlns:a16="http://schemas.microsoft.com/office/drawing/2014/main" id="{A99700A9-09FC-44DE-BA5B-27FFCA4D76E2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Google Shape;255;p42">
            <a:extLst>
              <a:ext uri="{FF2B5EF4-FFF2-40B4-BE49-F238E27FC236}">
                <a16:creationId xmlns:a16="http://schemas.microsoft.com/office/drawing/2014/main" id="{67DCDBCF-6371-4793-8CA4-8AB3D7ED23E1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708CFEF8-4D29-423F-AB01-977C9F15EA28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71" name="วงรี 70">
              <a:extLst>
                <a:ext uri="{FF2B5EF4-FFF2-40B4-BE49-F238E27FC236}">
                  <a16:creationId xmlns:a16="http://schemas.microsoft.com/office/drawing/2014/main" id="{078788AA-D761-4E0B-AB1B-65ACF151A4D2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วงรี 71">
              <a:extLst>
                <a:ext uri="{FF2B5EF4-FFF2-40B4-BE49-F238E27FC236}">
                  <a16:creationId xmlns:a16="http://schemas.microsoft.com/office/drawing/2014/main" id="{6ACD53A3-099F-4443-9630-98F0F236309B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Google Shape;262;p43">
            <a:extLst>
              <a:ext uri="{FF2B5EF4-FFF2-40B4-BE49-F238E27FC236}">
                <a16:creationId xmlns:a16="http://schemas.microsoft.com/office/drawing/2014/main" id="{9B80F51F-3861-4D8D-8887-456E1455B64A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358413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18FF6E-59EE-41E7-A7C1-5F6DC815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98" y="1000424"/>
            <a:ext cx="6989602" cy="41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5FE269F-8702-439F-B57C-1B5C48D0FA12}"/>
              </a:ext>
            </a:extLst>
          </p:cNvPr>
          <p:cNvSpPr/>
          <p:nvPr/>
        </p:nvSpPr>
        <p:spPr>
          <a:xfrm>
            <a:off x="0" y="3188630"/>
            <a:ext cx="21543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deep neural network</a:t>
            </a:r>
          </a:p>
          <a:p>
            <a:pPr algn="ctr"/>
            <a:r>
              <a:rPr lang="en-US" dirty="0" err="1">
                <a:latin typeface="Quark" panose="02000000000000000000" pitchFamily="50" charset="-34"/>
                <a:cs typeface="Quark" panose="02000000000000000000" pitchFamily="50" charset="-34"/>
              </a:rPr>
              <a:t>ชนิดหนึ่งที่ใช้กับในงาน</a:t>
            </a:r>
            <a:endParaRPr lang="en-US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en-US" dirty="0" err="1">
                <a:latin typeface="Quark" panose="02000000000000000000" pitchFamily="50" charset="-34"/>
                <a:cs typeface="Quark" panose="02000000000000000000" pitchFamily="50" charset="-34"/>
              </a:rPr>
              <a:t>เกี่ยวกับรูปภาพ</a:t>
            </a:r>
            <a:endParaRPr lang="en-US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A0FB62C-A5F0-4828-8108-55F5B63226ED}"/>
              </a:ext>
            </a:extLst>
          </p:cNvPr>
          <p:cNvSpPr/>
          <p:nvPr/>
        </p:nvSpPr>
        <p:spPr>
          <a:xfrm>
            <a:off x="177427" y="2024425"/>
            <a:ext cx="1799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Convolutional Neural</a:t>
            </a:r>
          </a:p>
          <a:p>
            <a:pPr algn="ctr"/>
            <a:r>
              <a:rPr lang="en-US" sz="2000" b="1" dirty="0">
                <a:solidFill>
                  <a:srgbClr val="2C3938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Network</a:t>
            </a:r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58305263-382F-4099-B4EB-672FB756CA3E}"/>
              </a:ext>
            </a:extLst>
          </p:cNvPr>
          <p:cNvSpPr/>
          <p:nvPr/>
        </p:nvSpPr>
        <p:spPr>
          <a:xfrm>
            <a:off x="201703" y="1216206"/>
            <a:ext cx="1799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spc="600" dirty="0">
                <a:solidFill>
                  <a:srgbClr val="2C3938"/>
                </a:solidFill>
                <a:latin typeface="Dead Kansas" panose="02000000000000000000" pitchFamily="2" charset="0"/>
                <a:cs typeface="Quark" panose="02000000000000000000" pitchFamily="50" charset="-34"/>
              </a:rPr>
              <a:t>CNN</a:t>
            </a:r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AA9410-2051-4EB2-AE83-6BA8C01169C1}"/>
              </a:ext>
            </a:extLst>
          </p:cNvPr>
          <p:cNvSpPr/>
          <p:nvPr/>
        </p:nvSpPr>
        <p:spPr>
          <a:xfrm>
            <a:off x="-1" y="4133914"/>
            <a:ext cx="21543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SOV_monospace" panose="02070506060000020004" pitchFamily="18" charset="-34"/>
                <a:cs typeface="SOV_monospace" panose="02070506060000020004" pitchFamily="18" charset="-34"/>
              </a:rPr>
              <a:t>image and video recognition, recommender systems</a:t>
            </a:r>
          </a:p>
          <a:p>
            <a:pPr algn="ctr"/>
            <a:r>
              <a:rPr lang="en-US" sz="1050" dirty="0">
                <a:latin typeface="SOV_monospace" panose="02070506060000020004" pitchFamily="18" charset="-34"/>
                <a:cs typeface="SOV_monospace" panose="02070506060000020004" pitchFamily="18" charset="-34"/>
              </a:rPr>
              <a:t>image classification,</a:t>
            </a:r>
          </a:p>
          <a:p>
            <a:pPr algn="ctr"/>
            <a:r>
              <a:rPr lang="en-US" sz="1050" dirty="0">
                <a:latin typeface="SOV_monospace" panose="02070506060000020004" pitchFamily="18" charset="-34"/>
                <a:cs typeface="SOV_monospace" panose="02070506060000020004" pitchFamily="18" charset="-34"/>
              </a:rPr>
              <a:t>medical image analysis, natural language processing</a:t>
            </a:r>
          </a:p>
        </p:txBody>
      </p:sp>
      <p:sp>
        <p:nvSpPr>
          <p:cNvPr id="57" name="วงรี 56">
            <a:extLst>
              <a:ext uri="{FF2B5EF4-FFF2-40B4-BE49-F238E27FC236}">
                <a16:creationId xmlns:a16="http://schemas.microsoft.com/office/drawing/2014/main" id="{F39C9CF5-A443-4CEE-8798-A54ED77168E2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วงรี 57">
            <a:extLst>
              <a:ext uri="{FF2B5EF4-FFF2-40B4-BE49-F238E27FC236}">
                <a16:creationId xmlns:a16="http://schemas.microsoft.com/office/drawing/2014/main" id="{7604E49A-B780-4924-92CF-74E6948D6BD8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วงรี 58">
            <a:extLst>
              <a:ext uri="{FF2B5EF4-FFF2-40B4-BE49-F238E27FC236}">
                <a16:creationId xmlns:a16="http://schemas.microsoft.com/office/drawing/2014/main" id="{1F785EC5-961C-4779-85A6-441A557DC50E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วงรี 59">
            <a:extLst>
              <a:ext uri="{FF2B5EF4-FFF2-40B4-BE49-F238E27FC236}">
                <a16:creationId xmlns:a16="http://schemas.microsoft.com/office/drawing/2014/main" id="{92F9B00A-1E5A-4063-95CE-F1A44E3D5AAA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วงรี 60">
            <a:extLst>
              <a:ext uri="{FF2B5EF4-FFF2-40B4-BE49-F238E27FC236}">
                <a16:creationId xmlns:a16="http://schemas.microsoft.com/office/drawing/2014/main" id="{9801F84E-8252-443E-B18C-82FC54F4899C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วงรี 61">
            <a:extLst>
              <a:ext uri="{FF2B5EF4-FFF2-40B4-BE49-F238E27FC236}">
                <a16:creationId xmlns:a16="http://schemas.microsoft.com/office/drawing/2014/main" id="{C6C38B45-6FDE-42B3-B829-AF959439B7BA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Google Shape;255;p42">
            <a:extLst>
              <a:ext uri="{FF2B5EF4-FFF2-40B4-BE49-F238E27FC236}">
                <a16:creationId xmlns:a16="http://schemas.microsoft.com/office/drawing/2014/main" id="{B2BB5F18-2CD7-4329-90D5-8E99F4A57F6C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กลุ่ม 67">
            <a:extLst>
              <a:ext uri="{FF2B5EF4-FFF2-40B4-BE49-F238E27FC236}">
                <a16:creationId xmlns:a16="http://schemas.microsoft.com/office/drawing/2014/main" id="{4823A692-98A2-426A-B770-CAB3B2560AB7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69" name="วงรี 68">
              <a:extLst>
                <a:ext uri="{FF2B5EF4-FFF2-40B4-BE49-F238E27FC236}">
                  <a16:creationId xmlns:a16="http://schemas.microsoft.com/office/drawing/2014/main" id="{FB3BADC4-DA12-4399-AE5F-05AE67D72275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วงรี 69">
              <a:extLst>
                <a:ext uri="{FF2B5EF4-FFF2-40B4-BE49-F238E27FC236}">
                  <a16:creationId xmlns:a16="http://schemas.microsoft.com/office/drawing/2014/main" id="{C0C91F63-2917-4524-9D6F-7D4CBDD4E1AA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Google Shape;262;p43">
            <a:extLst>
              <a:ext uri="{FF2B5EF4-FFF2-40B4-BE49-F238E27FC236}">
                <a16:creationId xmlns:a16="http://schemas.microsoft.com/office/drawing/2014/main" id="{D1458FD7-BCE2-4261-83B3-04D9DD454A5C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670422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5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5FE269F-8702-439F-B57C-1B5C48D0FA12}"/>
              </a:ext>
            </a:extLst>
          </p:cNvPr>
          <p:cNvSpPr/>
          <p:nvPr/>
        </p:nvSpPr>
        <p:spPr>
          <a:xfrm>
            <a:off x="0" y="3188630"/>
            <a:ext cx="21543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deep neural network</a:t>
            </a:r>
          </a:p>
          <a:p>
            <a:pPr algn="ctr"/>
            <a:r>
              <a:rPr lang="en-US" dirty="0" err="1">
                <a:latin typeface="Quark" panose="02000000000000000000" pitchFamily="50" charset="-34"/>
                <a:cs typeface="Quark" panose="02000000000000000000" pitchFamily="50" charset="-34"/>
              </a:rPr>
              <a:t>ชนิดหนึ่งที่ใช้กับในงาน</a:t>
            </a:r>
            <a:endParaRPr lang="en-US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en-US" dirty="0" err="1">
                <a:latin typeface="Quark" panose="02000000000000000000" pitchFamily="50" charset="-34"/>
                <a:cs typeface="Quark" panose="02000000000000000000" pitchFamily="50" charset="-34"/>
              </a:rPr>
              <a:t>เกี่ยวกับรูปภาพ</a:t>
            </a:r>
            <a:endParaRPr lang="en-US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8E08C79-A1D2-4651-8A62-E555861503D2}"/>
              </a:ext>
            </a:extLst>
          </p:cNvPr>
          <p:cNvGrpSpPr/>
          <p:nvPr/>
        </p:nvGrpSpPr>
        <p:grpSpPr>
          <a:xfrm>
            <a:off x="177427" y="1216206"/>
            <a:ext cx="1823819" cy="1823882"/>
            <a:chOff x="156326" y="1224437"/>
            <a:chExt cx="1823819" cy="1823882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7A0FB62C-A5F0-4828-8108-55F5B63226ED}"/>
                </a:ext>
              </a:extLst>
            </p:cNvPr>
            <p:cNvSpPr/>
            <p:nvPr/>
          </p:nvSpPr>
          <p:spPr>
            <a:xfrm>
              <a:off x="156326" y="2032656"/>
              <a:ext cx="179954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Convolutional Neural</a:t>
              </a:r>
            </a:p>
            <a:p>
              <a:pPr algn="ctr"/>
              <a:r>
                <a:rPr lang="en-US" sz="2000" b="1" dirty="0">
                  <a:solidFill>
                    <a:srgbClr val="2C393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Network</a:t>
              </a: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id="{58305263-382F-4099-B4EB-672FB756CA3E}"/>
                </a:ext>
              </a:extLst>
            </p:cNvPr>
            <p:cNvSpPr/>
            <p:nvPr/>
          </p:nvSpPr>
          <p:spPr>
            <a:xfrm>
              <a:off x="180602" y="1224437"/>
              <a:ext cx="17995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spc="600" dirty="0">
                  <a:solidFill>
                    <a:srgbClr val="2C3938"/>
                  </a:solidFill>
                  <a:latin typeface="Dead Kansas" panose="02000000000000000000" pitchFamily="2" charset="0"/>
                  <a:cs typeface="Quark" panose="02000000000000000000" pitchFamily="50" charset="-34"/>
                </a:rPr>
                <a:t>CNN</a:t>
              </a:r>
            </a:p>
          </p:txBody>
        </p:sp>
      </p:grp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AA9410-2051-4EB2-AE83-6BA8C01169C1}"/>
              </a:ext>
            </a:extLst>
          </p:cNvPr>
          <p:cNvSpPr/>
          <p:nvPr/>
        </p:nvSpPr>
        <p:spPr>
          <a:xfrm>
            <a:off x="-1" y="4133914"/>
            <a:ext cx="21543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SOV_monospace" panose="02070506060000020004" pitchFamily="18" charset="-34"/>
                <a:cs typeface="SOV_monospace" panose="02070506060000020004" pitchFamily="18" charset="-34"/>
              </a:rPr>
              <a:t>image and video recognition, recommender systems</a:t>
            </a:r>
          </a:p>
          <a:p>
            <a:pPr algn="ctr"/>
            <a:r>
              <a:rPr lang="en-US" sz="1050" dirty="0">
                <a:latin typeface="SOV_monospace" panose="02070506060000020004" pitchFamily="18" charset="-34"/>
                <a:cs typeface="SOV_monospace" panose="02070506060000020004" pitchFamily="18" charset="-34"/>
              </a:rPr>
              <a:t>image classification,</a:t>
            </a:r>
          </a:p>
          <a:p>
            <a:pPr algn="ctr"/>
            <a:r>
              <a:rPr lang="en-US" sz="1050" dirty="0">
                <a:latin typeface="SOV_monospace" panose="02070506060000020004" pitchFamily="18" charset="-34"/>
                <a:cs typeface="SOV_monospace" panose="02070506060000020004" pitchFamily="18" charset="-34"/>
              </a:rPr>
              <a:t>medical image analysis, natural language processing</a:t>
            </a: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13C1776F-E570-4EF0-AA0C-D69D8B452E7B}"/>
              </a:ext>
            </a:extLst>
          </p:cNvPr>
          <p:cNvSpPr/>
          <p:nvPr/>
        </p:nvSpPr>
        <p:spPr>
          <a:xfrm>
            <a:off x="3674247" y="4182499"/>
            <a:ext cx="2819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Convolution layer</a:t>
            </a:r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9158F73-F4F2-4F8D-ADF7-8A3DDB501379}"/>
              </a:ext>
            </a:extLst>
          </p:cNvPr>
          <p:cNvSpPr/>
          <p:nvPr/>
        </p:nvSpPr>
        <p:spPr>
          <a:xfrm>
            <a:off x="4644979" y="3540311"/>
            <a:ext cx="4499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ReLU</a:t>
            </a:r>
            <a:r>
              <a:rPr lang="en-US" sz="2000" b="1" dirty="0">
                <a:solidFill>
                  <a:srgbClr val="96BE9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 (Rectified Linear Units) Layer </a:t>
            </a:r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C7D22569-6169-4A2A-959A-D55B1C484926}"/>
              </a:ext>
            </a:extLst>
          </p:cNvPr>
          <p:cNvSpPr/>
          <p:nvPr/>
        </p:nvSpPr>
        <p:spPr>
          <a:xfrm>
            <a:off x="5450799" y="2940040"/>
            <a:ext cx="2819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5568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Pooling layer</a:t>
            </a:r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5075F451-F899-4684-AB10-A9E44DBB7844}"/>
              </a:ext>
            </a:extLst>
          </p:cNvPr>
          <p:cNvSpPr/>
          <p:nvPr/>
        </p:nvSpPr>
        <p:spPr>
          <a:xfrm>
            <a:off x="6251277" y="2363332"/>
            <a:ext cx="2819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CA487"/>
                </a:solidFill>
                <a:latin typeface="Courgette" panose="02000603070400060004" pitchFamily="2" charset="0"/>
                <a:cs typeface="Quark" panose="02000000000000000000" pitchFamily="50" charset="-34"/>
              </a:rPr>
              <a:t>Fully-Connected Layer </a:t>
            </a:r>
          </a:p>
        </p:txBody>
      </p:sp>
      <p:grpSp>
        <p:nvGrpSpPr>
          <p:cNvPr id="226" name="กลุ่ม 225">
            <a:extLst>
              <a:ext uri="{FF2B5EF4-FFF2-40B4-BE49-F238E27FC236}">
                <a16:creationId xmlns:a16="http://schemas.microsoft.com/office/drawing/2014/main" id="{64FCC1FD-A7B6-4D95-93C7-9918F4433BE7}"/>
              </a:ext>
            </a:extLst>
          </p:cNvPr>
          <p:cNvGrpSpPr/>
          <p:nvPr/>
        </p:nvGrpSpPr>
        <p:grpSpPr>
          <a:xfrm>
            <a:off x="2675186" y="2947656"/>
            <a:ext cx="793094" cy="1634953"/>
            <a:chOff x="2675186" y="2947656"/>
            <a:chExt cx="793094" cy="1634953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B37451B0-A779-4564-B0F9-2DDBC868F297}"/>
                </a:ext>
              </a:extLst>
            </p:cNvPr>
            <p:cNvGrpSpPr/>
            <p:nvPr/>
          </p:nvGrpSpPr>
          <p:grpSpPr>
            <a:xfrm>
              <a:off x="2675186" y="3150446"/>
              <a:ext cx="793094" cy="1432163"/>
              <a:chOff x="2779697" y="3215364"/>
              <a:chExt cx="793094" cy="1432163"/>
            </a:xfrm>
          </p:grpSpPr>
          <p:sp>
            <p:nvSpPr>
              <p:cNvPr id="21" name="Google Shape;279;p24">
                <a:extLst>
                  <a:ext uri="{FF2B5EF4-FFF2-40B4-BE49-F238E27FC236}">
                    <a16:creationId xmlns:a16="http://schemas.microsoft.com/office/drawing/2014/main" id="{CB1FAB27-93E7-4948-9CB0-49B5C807DFE4}"/>
                  </a:ext>
                </a:extLst>
              </p:cNvPr>
              <p:cNvSpPr/>
              <p:nvPr/>
            </p:nvSpPr>
            <p:spPr>
              <a:xfrm flipH="1">
                <a:off x="2779697" y="3215364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1" y="73723"/>
                    </a:lnTo>
                    <a:lnTo>
                      <a:pt x="29242" y="90714"/>
                    </a:lnTo>
                    <a:lnTo>
                      <a:pt x="58686" y="73723"/>
                    </a:lnTo>
                    <a:lnTo>
                      <a:pt x="58666" y="65645"/>
                    </a:lnTo>
                    <a:lnTo>
                      <a:pt x="43384" y="56753"/>
                    </a:lnTo>
                    <a:lnTo>
                      <a:pt x="4342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24">
                <a:extLst>
                  <a:ext uri="{FF2B5EF4-FFF2-40B4-BE49-F238E27FC236}">
                    <a16:creationId xmlns:a16="http://schemas.microsoft.com/office/drawing/2014/main" id="{075CE67E-CF7D-470F-A5A6-CD49A979633A}"/>
                  </a:ext>
                </a:extLst>
              </p:cNvPr>
              <p:cNvSpPr/>
              <p:nvPr/>
            </p:nvSpPr>
            <p:spPr>
              <a:xfrm flipH="1">
                <a:off x="2779981" y="3983473"/>
                <a:ext cx="79281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6" h="33983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66" y="16992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24">
                <a:extLst>
                  <a:ext uri="{FF2B5EF4-FFF2-40B4-BE49-F238E27FC236}">
                    <a16:creationId xmlns:a16="http://schemas.microsoft.com/office/drawing/2014/main" id="{2866EB8A-6893-4863-8D3A-06F5C5280F69}"/>
                  </a:ext>
                </a:extLst>
              </p:cNvPr>
              <p:cNvSpPr/>
              <p:nvPr/>
            </p:nvSpPr>
            <p:spPr>
              <a:xfrm flipH="1">
                <a:off x="3177616" y="4251719"/>
                <a:ext cx="395175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25071" extrusionOk="0">
                    <a:moveTo>
                      <a:pt x="1" y="1"/>
                    </a:moveTo>
                    <a:lnTo>
                      <a:pt x="1" y="8079"/>
                    </a:lnTo>
                    <a:lnTo>
                      <a:pt x="2924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2;p24">
                <a:extLst>
                  <a:ext uri="{FF2B5EF4-FFF2-40B4-BE49-F238E27FC236}">
                    <a16:creationId xmlns:a16="http://schemas.microsoft.com/office/drawing/2014/main" id="{39A2483B-26F5-473B-8446-81741B9E5637}"/>
                  </a:ext>
                </a:extLst>
              </p:cNvPr>
              <p:cNvSpPr/>
              <p:nvPr/>
            </p:nvSpPr>
            <p:spPr>
              <a:xfrm flipH="1">
                <a:off x="2779697" y="4251719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1" y="2507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3;p24">
                <a:extLst>
                  <a:ext uri="{FF2B5EF4-FFF2-40B4-BE49-F238E27FC236}">
                    <a16:creationId xmlns:a16="http://schemas.microsoft.com/office/drawing/2014/main" id="{E8F70224-A863-484A-901F-7BC05F7723B6}"/>
                  </a:ext>
                </a:extLst>
              </p:cNvPr>
              <p:cNvSpPr/>
              <p:nvPr/>
            </p:nvSpPr>
            <p:spPr>
              <a:xfrm flipH="1">
                <a:off x="2985948" y="3215364"/>
                <a:ext cx="380053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16300" extrusionOk="0">
                    <a:moveTo>
                      <a:pt x="14021" y="0"/>
                    </a:moveTo>
                    <a:lnTo>
                      <a:pt x="1" y="8140"/>
                    </a:lnTo>
                    <a:lnTo>
                      <a:pt x="14102" y="16300"/>
                    </a:lnTo>
                    <a:lnTo>
                      <a:pt x="28123" y="8140"/>
                    </a:lnTo>
                    <a:lnTo>
                      <a:pt x="14021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4;p24">
                <a:extLst>
                  <a:ext uri="{FF2B5EF4-FFF2-40B4-BE49-F238E27FC236}">
                    <a16:creationId xmlns:a16="http://schemas.microsoft.com/office/drawing/2014/main" id="{070CD7DC-8BB3-445D-8D9D-4C1E5BEDC441}"/>
                  </a:ext>
                </a:extLst>
              </p:cNvPr>
              <p:cNvSpPr/>
              <p:nvPr/>
            </p:nvSpPr>
            <p:spPr>
              <a:xfrm flipH="1">
                <a:off x="2985948" y="3343859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1" y="8161"/>
                    </a:lnTo>
                    <a:lnTo>
                      <a:pt x="0" y="65076"/>
                    </a:lnTo>
                    <a:lnTo>
                      <a:pt x="14021" y="5693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5;p24">
                <a:extLst>
                  <a:ext uri="{FF2B5EF4-FFF2-40B4-BE49-F238E27FC236}">
                    <a16:creationId xmlns:a16="http://schemas.microsoft.com/office/drawing/2014/main" id="{12BE0A11-FBDC-42B0-9B8B-B09E680EEC7E}"/>
                  </a:ext>
                </a:extLst>
              </p:cNvPr>
              <p:cNvSpPr/>
              <p:nvPr/>
            </p:nvSpPr>
            <p:spPr>
              <a:xfrm flipH="1">
                <a:off x="3175413" y="3343859"/>
                <a:ext cx="191412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65076" extrusionOk="0">
                    <a:moveTo>
                      <a:pt x="62" y="1"/>
                    </a:moveTo>
                    <a:lnTo>
                      <a:pt x="1" y="56936"/>
                    </a:lnTo>
                    <a:lnTo>
                      <a:pt x="14102" y="65076"/>
                    </a:lnTo>
                    <a:lnTo>
                      <a:pt x="14163" y="816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F671AC84-8A0F-4BFA-AADC-E4E8D0F59ABA}"/>
                </a:ext>
              </a:extLst>
            </p:cNvPr>
            <p:cNvSpPr/>
            <p:nvPr/>
          </p:nvSpPr>
          <p:spPr>
            <a:xfrm>
              <a:off x="2881437" y="2947656"/>
              <a:ext cx="3712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1</a:t>
              </a:r>
            </a:p>
          </p:txBody>
        </p:sp>
      </p:grpSp>
      <p:grpSp>
        <p:nvGrpSpPr>
          <p:cNvPr id="227" name="กลุ่ม 226">
            <a:extLst>
              <a:ext uri="{FF2B5EF4-FFF2-40B4-BE49-F238E27FC236}">
                <a16:creationId xmlns:a16="http://schemas.microsoft.com/office/drawing/2014/main" id="{D2A3ED08-80A8-4634-BD57-128CDCAA6C79}"/>
              </a:ext>
            </a:extLst>
          </p:cNvPr>
          <p:cNvGrpSpPr/>
          <p:nvPr/>
        </p:nvGrpSpPr>
        <p:grpSpPr>
          <a:xfrm>
            <a:off x="3656798" y="2306725"/>
            <a:ext cx="999352" cy="1633696"/>
            <a:chOff x="3656798" y="2306725"/>
            <a:chExt cx="999352" cy="1633696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11A9C3F2-4278-4FD1-918B-558BD2909135}"/>
                </a:ext>
              </a:extLst>
            </p:cNvPr>
            <p:cNvGrpSpPr/>
            <p:nvPr/>
          </p:nvGrpSpPr>
          <p:grpSpPr>
            <a:xfrm>
              <a:off x="3656798" y="2508242"/>
              <a:ext cx="793081" cy="1432179"/>
              <a:chOff x="3387084" y="2672470"/>
              <a:chExt cx="793081" cy="1432179"/>
            </a:xfrm>
          </p:grpSpPr>
          <p:sp>
            <p:nvSpPr>
              <p:cNvPr id="19" name="Google Shape;277;p24">
                <a:extLst>
                  <a:ext uri="{FF2B5EF4-FFF2-40B4-BE49-F238E27FC236}">
                    <a16:creationId xmlns:a16="http://schemas.microsoft.com/office/drawing/2014/main" id="{CCE35396-ECF4-43E0-AE72-6BC614CD7DC7}"/>
                  </a:ext>
                </a:extLst>
              </p:cNvPr>
              <p:cNvSpPr/>
              <p:nvPr/>
            </p:nvSpPr>
            <p:spPr>
              <a:xfrm flipH="1">
                <a:off x="3387084" y="2672470"/>
                <a:ext cx="793080" cy="14321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16" extrusionOk="0">
                    <a:moveTo>
                      <a:pt x="29322" y="1"/>
                    </a:moveTo>
                    <a:lnTo>
                      <a:pt x="15302" y="8140"/>
                    </a:lnTo>
                    <a:lnTo>
                      <a:pt x="15241" y="56835"/>
                    </a:lnTo>
                    <a:lnTo>
                      <a:pt x="0" y="65646"/>
                    </a:lnTo>
                    <a:lnTo>
                      <a:pt x="21" y="73724"/>
                    </a:lnTo>
                    <a:lnTo>
                      <a:pt x="29261" y="90715"/>
                    </a:lnTo>
                    <a:lnTo>
                      <a:pt x="58686" y="73724"/>
                    </a:lnTo>
                    <a:lnTo>
                      <a:pt x="58686" y="65646"/>
                    </a:lnTo>
                    <a:lnTo>
                      <a:pt x="43383" y="56753"/>
                    </a:lnTo>
                    <a:lnTo>
                      <a:pt x="43444" y="8140"/>
                    </a:lnTo>
                    <a:lnTo>
                      <a:pt x="29322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4" name="Google Shape;292;p24">
                <a:extLst>
                  <a:ext uri="{FF2B5EF4-FFF2-40B4-BE49-F238E27FC236}">
                    <a16:creationId xmlns:a16="http://schemas.microsoft.com/office/drawing/2014/main" id="{E186D9C8-82D0-45A1-86E8-F4AC67DAA333}"/>
                  </a:ext>
                </a:extLst>
              </p:cNvPr>
              <p:cNvSpPr/>
              <p:nvPr/>
            </p:nvSpPr>
            <p:spPr>
              <a:xfrm flipH="1">
                <a:off x="3387084" y="3440595"/>
                <a:ext cx="793080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86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5" name="Google Shape;293;p24">
                <a:extLst>
                  <a:ext uri="{FF2B5EF4-FFF2-40B4-BE49-F238E27FC236}">
                    <a16:creationId xmlns:a16="http://schemas.microsoft.com/office/drawing/2014/main" id="{01A83096-FC28-4F39-A640-77081D7D0C4E}"/>
                  </a:ext>
                </a:extLst>
              </p:cNvPr>
              <p:cNvSpPr/>
              <p:nvPr/>
            </p:nvSpPr>
            <p:spPr>
              <a:xfrm flipH="1">
                <a:off x="3784719" y="3708841"/>
                <a:ext cx="395446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71" extrusionOk="0">
                    <a:moveTo>
                      <a:pt x="0" y="1"/>
                    </a:moveTo>
                    <a:lnTo>
                      <a:pt x="21" y="8079"/>
                    </a:lnTo>
                    <a:lnTo>
                      <a:pt x="29261" y="25070"/>
                    </a:lnTo>
                    <a:lnTo>
                      <a:pt x="29261" y="2507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6" name="Google Shape;294;p24">
                <a:extLst>
                  <a:ext uri="{FF2B5EF4-FFF2-40B4-BE49-F238E27FC236}">
                    <a16:creationId xmlns:a16="http://schemas.microsoft.com/office/drawing/2014/main" id="{DCF5677B-29C8-400E-96B0-CFA3AFCC5FAE}"/>
                  </a:ext>
                </a:extLst>
              </p:cNvPr>
              <p:cNvSpPr/>
              <p:nvPr/>
            </p:nvSpPr>
            <p:spPr>
              <a:xfrm flipH="1">
                <a:off x="3387084" y="3708841"/>
                <a:ext cx="39791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5" h="25071" extrusionOk="0">
                    <a:moveTo>
                      <a:pt x="29445" y="1"/>
                    </a:moveTo>
                    <a:lnTo>
                      <a:pt x="0" y="16992"/>
                    </a:lnTo>
                    <a:lnTo>
                      <a:pt x="20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7" name="Google Shape;295;p24">
                <a:extLst>
                  <a:ext uri="{FF2B5EF4-FFF2-40B4-BE49-F238E27FC236}">
                    <a16:creationId xmlns:a16="http://schemas.microsoft.com/office/drawing/2014/main" id="{42B1D84B-A809-4647-8934-E232F5CB8012}"/>
                  </a:ext>
                </a:extLst>
              </p:cNvPr>
              <p:cNvSpPr/>
              <p:nvPr/>
            </p:nvSpPr>
            <p:spPr>
              <a:xfrm flipH="1">
                <a:off x="3593051" y="2672470"/>
                <a:ext cx="380323" cy="257352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301" extrusionOk="0">
                    <a:moveTo>
                      <a:pt x="14020" y="1"/>
                    </a:moveTo>
                    <a:lnTo>
                      <a:pt x="0" y="8140"/>
                    </a:lnTo>
                    <a:lnTo>
                      <a:pt x="14102" y="16300"/>
                    </a:lnTo>
                    <a:lnTo>
                      <a:pt x="28142" y="8140"/>
                    </a:lnTo>
                    <a:lnTo>
                      <a:pt x="1402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8" name="Google Shape;296;p24">
                <a:extLst>
                  <a:ext uri="{FF2B5EF4-FFF2-40B4-BE49-F238E27FC236}">
                    <a16:creationId xmlns:a16="http://schemas.microsoft.com/office/drawing/2014/main" id="{1C45CF90-EEC3-4086-92A5-9CD55C4DAA42}"/>
                  </a:ext>
                </a:extLst>
              </p:cNvPr>
              <p:cNvSpPr/>
              <p:nvPr/>
            </p:nvSpPr>
            <p:spPr>
              <a:xfrm flipH="1">
                <a:off x="3593051" y="2800981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1" y="0"/>
                    </a:moveTo>
                    <a:lnTo>
                      <a:pt x="41" y="8160"/>
                    </a:lnTo>
                    <a:lnTo>
                      <a:pt x="0" y="65075"/>
                    </a:lnTo>
                    <a:lnTo>
                      <a:pt x="14020" y="56936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  <p:sp>
            <p:nvSpPr>
              <p:cNvPr id="39" name="Google Shape;297;p24">
                <a:extLst>
                  <a:ext uri="{FF2B5EF4-FFF2-40B4-BE49-F238E27FC236}">
                    <a16:creationId xmlns:a16="http://schemas.microsoft.com/office/drawing/2014/main" id="{EDBD27DE-1F27-4EFE-A1E4-FA6E265D7BBC}"/>
                  </a:ext>
                </a:extLst>
              </p:cNvPr>
              <p:cNvSpPr/>
              <p:nvPr/>
            </p:nvSpPr>
            <p:spPr>
              <a:xfrm flipH="1">
                <a:off x="3782800" y="28009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0"/>
                    </a:moveTo>
                    <a:lnTo>
                      <a:pt x="0" y="56936"/>
                    </a:lnTo>
                    <a:lnTo>
                      <a:pt x="14122" y="65075"/>
                    </a:lnTo>
                    <a:lnTo>
                      <a:pt x="14163" y="81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Courgette" panose="02000603070400060004" pitchFamily="2" charset="0"/>
                </a:endParaRPr>
              </a:p>
            </p:txBody>
          </p:sp>
        </p:grpSp>
        <p:sp>
          <p:nvSpPr>
            <p:cNvPr id="64" name="สี่เหลี่ยมผืนผ้า 63">
              <a:extLst>
                <a:ext uri="{FF2B5EF4-FFF2-40B4-BE49-F238E27FC236}">
                  <a16:creationId xmlns:a16="http://schemas.microsoft.com/office/drawing/2014/main" id="{C9BBD3A9-8EEF-421E-8118-CF9CA299BC80}"/>
                </a:ext>
              </a:extLst>
            </p:cNvPr>
            <p:cNvSpPr/>
            <p:nvPr/>
          </p:nvSpPr>
          <p:spPr>
            <a:xfrm>
              <a:off x="3863055" y="2306725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2</a:t>
              </a:r>
            </a:p>
          </p:txBody>
        </p:sp>
      </p:grpSp>
      <p:grpSp>
        <p:nvGrpSpPr>
          <p:cNvPr id="228" name="กลุ่ม 227">
            <a:extLst>
              <a:ext uri="{FF2B5EF4-FFF2-40B4-BE49-F238E27FC236}">
                <a16:creationId xmlns:a16="http://schemas.microsoft.com/office/drawing/2014/main" id="{7A94CA94-8318-41F7-BE0F-A22BCD220B93}"/>
              </a:ext>
            </a:extLst>
          </p:cNvPr>
          <p:cNvGrpSpPr/>
          <p:nvPr/>
        </p:nvGrpSpPr>
        <p:grpSpPr>
          <a:xfrm>
            <a:off x="4450714" y="1703340"/>
            <a:ext cx="991475" cy="1636810"/>
            <a:chOff x="4450714" y="1703340"/>
            <a:chExt cx="991475" cy="1636810"/>
          </a:xfrm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46D26B8A-DBC4-4D58-A2BC-54DE5894A019}"/>
                </a:ext>
              </a:extLst>
            </p:cNvPr>
            <p:cNvGrpSpPr/>
            <p:nvPr/>
          </p:nvGrpSpPr>
          <p:grpSpPr>
            <a:xfrm>
              <a:off x="4450714" y="1907987"/>
              <a:ext cx="793094" cy="1432163"/>
              <a:chOff x="4029661" y="2130887"/>
              <a:chExt cx="793094" cy="1432163"/>
            </a:xfrm>
          </p:grpSpPr>
          <p:sp>
            <p:nvSpPr>
              <p:cNvPr id="20" name="Google Shape;278;p24">
                <a:extLst>
                  <a:ext uri="{FF2B5EF4-FFF2-40B4-BE49-F238E27FC236}">
                    <a16:creationId xmlns:a16="http://schemas.microsoft.com/office/drawing/2014/main" id="{D7BBA27D-312C-4D36-A6BA-768D3CD45FCE}"/>
                  </a:ext>
                </a:extLst>
              </p:cNvPr>
              <p:cNvSpPr/>
              <p:nvPr/>
            </p:nvSpPr>
            <p:spPr>
              <a:xfrm flipH="1">
                <a:off x="4029661" y="2130887"/>
                <a:ext cx="793094" cy="1432163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90715" extrusionOk="0">
                    <a:moveTo>
                      <a:pt x="29323" y="0"/>
                    </a:moveTo>
                    <a:lnTo>
                      <a:pt x="15303" y="8140"/>
                    </a:lnTo>
                    <a:lnTo>
                      <a:pt x="15242" y="56834"/>
                    </a:lnTo>
                    <a:lnTo>
                      <a:pt x="1" y="65645"/>
                    </a:lnTo>
                    <a:lnTo>
                      <a:pt x="21" y="73723"/>
                    </a:lnTo>
                    <a:lnTo>
                      <a:pt x="29262" y="90714"/>
                    </a:lnTo>
                    <a:lnTo>
                      <a:pt x="58686" y="73723"/>
                    </a:lnTo>
                    <a:lnTo>
                      <a:pt x="58686" y="65645"/>
                    </a:lnTo>
                    <a:lnTo>
                      <a:pt x="43384" y="56752"/>
                    </a:lnTo>
                    <a:lnTo>
                      <a:pt x="43445" y="8140"/>
                    </a:lnTo>
                    <a:lnTo>
                      <a:pt x="29323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98;p24">
                <a:extLst>
                  <a:ext uri="{FF2B5EF4-FFF2-40B4-BE49-F238E27FC236}">
                    <a16:creationId xmlns:a16="http://schemas.microsoft.com/office/drawing/2014/main" id="{DC1C8331-786F-4E98-82F5-E5E9ED6EF438}"/>
                  </a:ext>
                </a:extLst>
              </p:cNvPr>
              <p:cNvSpPr/>
              <p:nvPr/>
            </p:nvSpPr>
            <p:spPr>
              <a:xfrm flipH="1">
                <a:off x="4029661" y="2898996"/>
                <a:ext cx="793094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87" h="33983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9242" y="33983"/>
                    </a:lnTo>
                    <a:lnTo>
                      <a:pt x="58686" y="16992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9;p24">
                <a:extLst>
                  <a:ext uri="{FF2B5EF4-FFF2-40B4-BE49-F238E27FC236}">
                    <a16:creationId xmlns:a16="http://schemas.microsoft.com/office/drawing/2014/main" id="{0A2A61AF-B544-44A6-BA47-704A8AFD23A1}"/>
                  </a:ext>
                </a:extLst>
              </p:cNvPr>
              <p:cNvSpPr/>
              <p:nvPr/>
            </p:nvSpPr>
            <p:spPr>
              <a:xfrm flipH="1">
                <a:off x="4427296" y="3167241"/>
                <a:ext cx="395459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263" h="25071" extrusionOk="0">
                    <a:moveTo>
                      <a:pt x="1" y="1"/>
                    </a:moveTo>
                    <a:lnTo>
                      <a:pt x="21" y="8079"/>
                    </a:lnTo>
                    <a:lnTo>
                      <a:pt x="29262" y="25070"/>
                    </a:lnTo>
                    <a:lnTo>
                      <a:pt x="29242" y="169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0;p24">
                <a:extLst>
                  <a:ext uri="{FF2B5EF4-FFF2-40B4-BE49-F238E27FC236}">
                    <a16:creationId xmlns:a16="http://schemas.microsoft.com/office/drawing/2014/main" id="{D36E4467-7CB0-4318-8595-6B699CFBF117}"/>
                  </a:ext>
                </a:extLst>
              </p:cNvPr>
              <p:cNvSpPr/>
              <p:nvPr/>
            </p:nvSpPr>
            <p:spPr>
              <a:xfrm flipH="1">
                <a:off x="4029661" y="3167241"/>
                <a:ext cx="397932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71" extrusionOk="0">
                    <a:moveTo>
                      <a:pt x="29445" y="1"/>
                    </a:moveTo>
                    <a:lnTo>
                      <a:pt x="1" y="16992"/>
                    </a:lnTo>
                    <a:lnTo>
                      <a:pt x="21" y="25070"/>
                    </a:lnTo>
                    <a:lnTo>
                      <a:pt x="29445" y="8079"/>
                    </a:lnTo>
                    <a:lnTo>
                      <a:pt x="29445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1;p24">
                <a:extLst>
                  <a:ext uri="{FF2B5EF4-FFF2-40B4-BE49-F238E27FC236}">
                    <a16:creationId xmlns:a16="http://schemas.microsoft.com/office/drawing/2014/main" id="{01A275D8-EE45-4E20-B3FE-A8DDA885F7BA}"/>
                  </a:ext>
                </a:extLst>
              </p:cNvPr>
              <p:cNvSpPr/>
              <p:nvPr/>
            </p:nvSpPr>
            <p:spPr>
              <a:xfrm flipH="1">
                <a:off x="4235628" y="2130887"/>
                <a:ext cx="380323" cy="257005"/>
              </a:xfrm>
              <a:custGeom>
                <a:avLst/>
                <a:gdLst/>
                <a:ahLst/>
                <a:cxnLst/>
                <a:rect l="l" t="t" r="r" b="b"/>
                <a:pathLst>
                  <a:path w="28143" h="16279" extrusionOk="0">
                    <a:moveTo>
                      <a:pt x="14020" y="0"/>
                    </a:moveTo>
                    <a:lnTo>
                      <a:pt x="0" y="8140"/>
                    </a:lnTo>
                    <a:lnTo>
                      <a:pt x="14102" y="16279"/>
                    </a:lnTo>
                    <a:lnTo>
                      <a:pt x="28142" y="814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2;p24">
                <a:extLst>
                  <a:ext uri="{FF2B5EF4-FFF2-40B4-BE49-F238E27FC236}">
                    <a16:creationId xmlns:a16="http://schemas.microsoft.com/office/drawing/2014/main" id="{D3C33133-BC6D-45E5-8540-E3B8825BEE1E}"/>
                  </a:ext>
                </a:extLst>
              </p:cNvPr>
              <p:cNvSpPr/>
              <p:nvPr/>
            </p:nvSpPr>
            <p:spPr>
              <a:xfrm flipH="1">
                <a:off x="4235628" y="2259381"/>
                <a:ext cx="190587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65076" extrusionOk="0">
                    <a:moveTo>
                      <a:pt x="14102" y="1"/>
                    </a:moveTo>
                    <a:lnTo>
                      <a:pt x="62" y="8140"/>
                    </a:lnTo>
                    <a:lnTo>
                      <a:pt x="1" y="65075"/>
                    </a:lnTo>
                    <a:lnTo>
                      <a:pt x="14041" y="56936"/>
                    </a:lnTo>
                    <a:lnTo>
                      <a:pt x="14102" y="1"/>
                    </a:ln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3;p24">
                <a:extLst>
                  <a:ext uri="{FF2B5EF4-FFF2-40B4-BE49-F238E27FC236}">
                    <a16:creationId xmlns:a16="http://schemas.microsoft.com/office/drawing/2014/main" id="{F6CA8ED2-D63D-4A25-B279-FBDB3767E4EB}"/>
                  </a:ext>
                </a:extLst>
              </p:cNvPr>
              <p:cNvSpPr/>
              <p:nvPr/>
            </p:nvSpPr>
            <p:spPr>
              <a:xfrm flipH="1">
                <a:off x="4425377" y="2259381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36"/>
                    </a:lnTo>
                    <a:lnTo>
                      <a:pt x="14102" y="65075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295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217BE3AF-5DA0-4B37-AB5D-CFE9A34D0854}"/>
                </a:ext>
              </a:extLst>
            </p:cNvPr>
            <p:cNvSpPr/>
            <p:nvPr/>
          </p:nvSpPr>
          <p:spPr>
            <a:xfrm>
              <a:off x="4649094" y="170334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3</a:t>
              </a:r>
            </a:p>
          </p:txBody>
        </p:sp>
      </p:grpSp>
      <p:grpSp>
        <p:nvGrpSpPr>
          <p:cNvPr id="229" name="กลุ่ม 228">
            <a:extLst>
              <a:ext uri="{FF2B5EF4-FFF2-40B4-BE49-F238E27FC236}">
                <a16:creationId xmlns:a16="http://schemas.microsoft.com/office/drawing/2014/main" id="{062FAD29-BF77-4A01-AE77-741BEA1F0388}"/>
              </a:ext>
            </a:extLst>
          </p:cNvPr>
          <p:cNvGrpSpPr/>
          <p:nvPr/>
        </p:nvGrpSpPr>
        <p:grpSpPr>
          <a:xfrm>
            <a:off x="5268084" y="1129980"/>
            <a:ext cx="980960" cy="1633462"/>
            <a:chOff x="5268084" y="1129980"/>
            <a:chExt cx="980960" cy="1633462"/>
          </a:xfrm>
        </p:grpSpPr>
        <p:grpSp>
          <p:nvGrpSpPr>
            <p:cNvPr id="12" name="กลุ่ม 11">
              <a:extLst>
                <a:ext uri="{FF2B5EF4-FFF2-40B4-BE49-F238E27FC236}">
                  <a16:creationId xmlns:a16="http://schemas.microsoft.com/office/drawing/2014/main" id="{9D8D2E65-4C8D-4317-953B-CEFE2BBD8415}"/>
                </a:ext>
              </a:extLst>
            </p:cNvPr>
            <p:cNvGrpSpPr/>
            <p:nvPr/>
          </p:nvGrpSpPr>
          <p:grpSpPr>
            <a:xfrm>
              <a:off x="5268084" y="1330963"/>
              <a:ext cx="793080" cy="1432479"/>
              <a:chOff x="4594346" y="1498090"/>
              <a:chExt cx="793080" cy="1432479"/>
            </a:xfrm>
          </p:grpSpPr>
          <p:sp>
            <p:nvSpPr>
              <p:cNvPr id="47" name="Google Shape;304;p24">
                <a:extLst>
                  <a:ext uri="{FF2B5EF4-FFF2-40B4-BE49-F238E27FC236}">
                    <a16:creationId xmlns:a16="http://schemas.microsoft.com/office/drawing/2014/main" id="{4117061F-53EE-499F-99AC-C849B9BBF334}"/>
                  </a:ext>
                </a:extLst>
              </p:cNvPr>
              <p:cNvSpPr/>
              <p:nvPr/>
            </p:nvSpPr>
            <p:spPr>
              <a:xfrm flipH="1">
                <a:off x="4594346" y="1498090"/>
                <a:ext cx="793080" cy="1432479"/>
              </a:xfrm>
              <a:custGeom>
                <a:avLst/>
                <a:gdLst/>
                <a:ahLst/>
                <a:cxnLst/>
                <a:rect l="l" t="t" r="r" b="b"/>
                <a:pathLst>
                  <a:path w="58686" h="90735" extrusionOk="0">
                    <a:moveTo>
                      <a:pt x="29322" y="0"/>
                    </a:moveTo>
                    <a:lnTo>
                      <a:pt x="15302" y="8160"/>
                    </a:lnTo>
                    <a:lnTo>
                      <a:pt x="15241" y="56854"/>
                    </a:lnTo>
                    <a:lnTo>
                      <a:pt x="0" y="65645"/>
                    </a:lnTo>
                    <a:lnTo>
                      <a:pt x="20" y="73723"/>
                    </a:lnTo>
                    <a:lnTo>
                      <a:pt x="29261" y="90734"/>
                    </a:lnTo>
                    <a:lnTo>
                      <a:pt x="58685" y="73723"/>
                    </a:lnTo>
                    <a:lnTo>
                      <a:pt x="58685" y="65645"/>
                    </a:lnTo>
                    <a:lnTo>
                      <a:pt x="43383" y="56773"/>
                    </a:lnTo>
                    <a:lnTo>
                      <a:pt x="43424" y="8160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5;p24">
                <a:extLst>
                  <a:ext uri="{FF2B5EF4-FFF2-40B4-BE49-F238E27FC236}">
                    <a16:creationId xmlns:a16="http://schemas.microsoft.com/office/drawing/2014/main" id="{DC7EC1AA-0D6A-47BC-84FA-48C3124343BA}"/>
                  </a:ext>
                </a:extLst>
              </p:cNvPr>
              <p:cNvSpPr/>
              <p:nvPr/>
            </p:nvSpPr>
            <p:spPr>
              <a:xfrm flipH="1">
                <a:off x="4594629" y="2266199"/>
                <a:ext cx="792797" cy="536507"/>
              </a:xfrm>
              <a:custGeom>
                <a:avLst/>
                <a:gdLst/>
                <a:ahLst/>
                <a:cxnLst/>
                <a:rect l="l" t="t" r="r" b="b"/>
                <a:pathLst>
                  <a:path w="58665" h="33983" extrusionOk="0">
                    <a:moveTo>
                      <a:pt x="29424" y="1"/>
                    </a:moveTo>
                    <a:lnTo>
                      <a:pt x="0" y="16992"/>
                    </a:lnTo>
                    <a:lnTo>
                      <a:pt x="29241" y="33983"/>
                    </a:lnTo>
                    <a:lnTo>
                      <a:pt x="58665" y="16992"/>
                    </a:lnTo>
                    <a:lnTo>
                      <a:pt x="29424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6;p24">
                <a:extLst>
                  <a:ext uri="{FF2B5EF4-FFF2-40B4-BE49-F238E27FC236}">
                    <a16:creationId xmlns:a16="http://schemas.microsoft.com/office/drawing/2014/main" id="{6DA534D1-4E54-4EC1-9A80-2E234E3FCFF7}"/>
                  </a:ext>
                </a:extLst>
              </p:cNvPr>
              <p:cNvSpPr/>
              <p:nvPr/>
            </p:nvSpPr>
            <p:spPr>
              <a:xfrm flipH="1">
                <a:off x="4991980" y="2534445"/>
                <a:ext cx="395446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262" h="25091" extrusionOk="0">
                    <a:moveTo>
                      <a:pt x="0" y="1"/>
                    </a:moveTo>
                    <a:lnTo>
                      <a:pt x="20" y="8079"/>
                    </a:lnTo>
                    <a:lnTo>
                      <a:pt x="29261" y="25090"/>
                    </a:lnTo>
                    <a:lnTo>
                      <a:pt x="29241" y="169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7;p24">
                <a:extLst>
                  <a:ext uri="{FF2B5EF4-FFF2-40B4-BE49-F238E27FC236}">
                    <a16:creationId xmlns:a16="http://schemas.microsoft.com/office/drawing/2014/main" id="{1F533857-ABE7-413B-9875-E5F5C37F291F}"/>
                  </a:ext>
                </a:extLst>
              </p:cNvPr>
              <p:cNvSpPr/>
              <p:nvPr/>
            </p:nvSpPr>
            <p:spPr>
              <a:xfrm flipH="1">
                <a:off x="4594346" y="2534445"/>
                <a:ext cx="397932" cy="396124"/>
              </a:xfrm>
              <a:custGeom>
                <a:avLst/>
                <a:gdLst/>
                <a:ahLst/>
                <a:cxnLst/>
                <a:rect l="l" t="t" r="r" b="b"/>
                <a:pathLst>
                  <a:path w="29446" h="25091" extrusionOk="0">
                    <a:moveTo>
                      <a:pt x="29425" y="1"/>
                    </a:moveTo>
                    <a:lnTo>
                      <a:pt x="1" y="16992"/>
                    </a:lnTo>
                    <a:lnTo>
                      <a:pt x="21" y="25090"/>
                    </a:lnTo>
                    <a:lnTo>
                      <a:pt x="29445" y="8079"/>
                    </a:lnTo>
                    <a:lnTo>
                      <a:pt x="29425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8;p24">
                <a:extLst>
                  <a:ext uri="{FF2B5EF4-FFF2-40B4-BE49-F238E27FC236}">
                    <a16:creationId xmlns:a16="http://schemas.microsoft.com/office/drawing/2014/main" id="{D9D80576-5224-4124-B99A-A9A468AA91C1}"/>
                  </a:ext>
                </a:extLst>
              </p:cNvPr>
              <p:cNvSpPr/>
              <p:nvPr/>
            </p:nvSpPr>
            <p:spPr>
              <a:xfrm flipH="1">
                <a:off x="4800596" y="1498090"/>
                <a:ext cx="380040" cy="257336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6300" extrusionOk="0">
                    <a:moveTo>
                      <a:pt x="14020" y="0"/>
                    </a:moveTo>
                    <a:lnTo>
                      <a:pt x="0" y="8160"/>
                    </a:lnTo>
                    <a:lnTo>
                      <a:pt x="14102" y="16299"/>
                    </a:lnTo>
                    <a:lnTo>
                      <a:pt x="28122" y="8160"/>
                    </a:lnTo>
                    <a:lnTo>
                      <a:pt x="14020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9;p24">
                <a:extLst>
                  <a:ext uri="{FF2B5EF4-FFF2-40B4-BE49-F238E27FC236}">
                    <a16:creationId xmlns:a16="http://schemas.microsoft.com/office/drawing/2014/main" id="{8F525499-E2A3-479F-82FA-2765D1AB1B64}"/>
                  </a:ext>
                </a:extLst>
              </p:cNvPr>
              <p:cNvSpPr/>
              <p:nvPr/>
            </p:nvSpPr>
            <p:spPr>
              <a:xfrm flipH="1">
                <a:off x="4800596" y="1626900"/>
                <a:ext cx="190304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65076" extrusionOk="0">
                    <a:moveTo>
                      <a:pt x="14082" y="1"/>
                    </a:moveTo>
                    <a:lnTo>
                      <a:pt x="62" y="8140"/>
                    </a:lnTo>
                    <a:lnTo>
                      <a:pt x="1" y="65076"/>
                    </a:lnTo>
                    <a:lnTo>
                      <a:pt x="14041" y="56916"/>
                    </a:lnTo>
                    <a:lnTo>
                      <a:pt x="14082" y="1"/>
                    </a:lnTo>
                    <a:close/>
                  </a:path>
                </a:pathLst>
              </a:custGeom>
              <a:solidFill>
                <a:srgbClr val="7BBA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0;p24">
                <a:extLst>
                  <a:ext uri="{FF2B5EF4-FFF2-40B4-BE49-F238E27FC236}">
                    <a16:creationId xmlns:a16="http://schemas.microsoft.com/office/drawing/2014/main" id="{96C65580-D49D-4648-BA3D-94161C31E539}"/>
                  </a:ext>
                </a:extLst>
              </p:cNvPr>
              <p:cNvSpPr/>
              <p:nvPr/>
            </p:nvSpPr>
            <p:spPr>
              <a:xfrm flipH="1">
                <a:off x="4990061" y="1626900"/>
                <a:ext cx="191398" cy="1027387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65076" extrusionOk="0">
                    <a:moveTo>
                      <a:pt x="61" y="1"/>
                    </a:moveTo>
                    <a:lnTo>
                      <a:pt x="0" y="56916"/>
                    </a:lnTo>
                    <a:lnTo>
                      <a:pt x="14102" y="65076"/>
                    </a:lnTo>
                    <a:lnTo>
                      <a:pt x="14163" y="814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CA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FA3436F3-2E2F-4444-9BC9-D9F2BAABC57A}"/>
                </a:ext>
              </a:extLst>
            </p:cNvPr>
            <p:cNvSpPr/>
            <p:nvPr/>
          </p:nvSpPr>
          <p:spPr>
            <a:xfrm>
              <a:off x="5455949" y="1129980"/>
              <a:ext cx="793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295568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4</a:t>
              </a:r>
            </a:p>
          </p:txBody>
        </p:sp>
      </p:grpSp>
      <p:sp>
        <p:nvSpPr>
          <p:cNvPr id="82" name="วงรี 81">
            <a:extLst>
              <a:ext uri="{FF2B5EF4-FFF2-40B4-BE49-F238E27FC236}">
                <a16:creationId xmlns:a16="http://schemas.microsoft.com/office/drawing/2014/main" id="{56B970E1-F336-4754-A08F-8D28AB84BFD6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วงรี 82">
            <a:extLst>
              <a:ext uri="{FF2B5EF4-FFF2-40B4-BE49-F238E27FC236}">
                <a16:creationId xmlns:a16="http://schemas.microsoft.com/office/drawing/2014/main" id="{02681F05-13F0-473E-ACCA-A09CD4137923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วงรี 83">
            <a:extLst>
              <a:ext uri="{FF2B5EF4-FFF2-40B4-BE49-F238E27FC236}">
                <a16:creationId xmlns:a16="http://schemas.microsoft.com/office/drawing/2014/main" id="{E2D3FCD8-81F4-4BD5-8F91-53F40B89C0EB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วงรี 84">
            <a:extLst>
              <a:ext uri="{FF2B5EF4-FFF2-40B4-BE49-F238E27FC236}">
                <a16:creationId xmlns:a16="http://schemas.microsoft.com/office/drawing/2014/main" id="{C4F7C53E-F599-4DB6-BA2B-5EF341CB78FC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วงรี 85">
            <a:extLst>
              <a:ext uri="{FF2B5EF4-FFF2-40B4-BE49-F238E27FC236}">
                <a16:creationId xmlns:a16="http://schemas.microsoft.com/office/drawing/2014/main" id="{A82D8AF9-DC78-4E4E-9367-0A0859506B35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วงรี 86">
            <a:extLst>
              <a:ext uri="{FF2B5EF4-FFF2-40B4-BE49-F238E27FC236}">
                <a16:creationId xmlns:a16="http://schemas.microsoft.com/office/drawing/2014/main" id="{0BE66829-E7BA-42E6-AD99-BF29240950BB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Google Shape;255;p42">
            <a:extLst>
              <a:ext uri="{FF2B5EF4-FFF2-40B4-BE49-F238E27FC236}">
                <a16:creationId xmlns:a16="http://schemas.microsoft.com/office/drawing/2014/main" id="{05B5F000-C58C-4176-A4F7-841C3DFF6470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" name="กลุ่ม 88">
            <a:extLst>
              <a:ext uri="{FF2B5EF4-FFF2-40B4-BE49-F238E27FC236}">
                <a16:creationId xmlns:a16="http://schemas.microsoft.com/office/drawing/2014/main" id="{93E87BB7-3679-403C-BEF8-740A7D81C71B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90" name="วงรี 89">
              <a:extLst>
                <a:ext uri="{FF2B5EF4-FFF2-40B4-BE49-F238E27FC236}">
                  <a16:creationId xmlns:a16="http://schemas.microsoft.com/office/drawing/2014/main" id="{57CF8575-7A97-4A54-A6EA-9A95E008D685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วงรี 90">
              <a:extLst>
                <a:ext uri="{FF2B5EF4-FFF2-40B4-BE49-F238E27FC236}">
                  <a16:creationId xmlns:a16="http://schemas.microsoft.com/office/drawing/2014/main" id="{54B89194-CC35-4896-B527-244DF17863CD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Google Shape;262;p43">
            <a:extLst>
              <a:ext uri="{FF2B5EF4-FFF2-40B4-BE49-F238E27FC236}">
                <a16:creationId xmlns:a16="http://schemas.microsoft.com/office/drawing/2014/main" id="{D10CF08F-48CB-48D5-BBA1-BCF3DAF0CD30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0049420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B27904-0F6D-468F-9383-6ACCE3E033B8}"/>
              </a:ext>
            </a:extLst>
          </p:cNvPr>
          <p:cNvSpPr/>
          <p:nvPr/>
        </p:nvSpPr>
        <p:spPr>
          <a:xfrm>
            <a:off x="-1" y="1009586"/>
            <a:ext cx="9144001" cy="413391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18FF6E-59EE-41E7-A7C1-5F6DC815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99" y="1000424"/>
            <a:ext cx="6989602" cy="41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วงรี 27">
            <a:extLst>
              <a:ext uri="{FF2B5EF4-FFF2-40B4-BE49-F238E27FC236}">
                <a16:creationId xmlns:a16="http://schemas.microsoft.com/office/drawing/2014/main" id="{ADE1BC77-F574-4465-820E-D6FE1C71FAB7}"/>
              </a:ext>
            </a:extLst>
          </p:cNvPr>
          <p:cNvSpPr/>
          <p:nvPr/>
        </p:nvSpPr>
        <p:spPr>
          <a:xfrm>
            <a:off x="712039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12E0DB55-C0AF-4289-A04F-1407DCA90F6C}"/>
              </a:ext>
            </a:extLst>
          </p:cNvPr>
          <p:cNvSpPr/>
          <p:nvPr/>
        </p:nvSpPr>
        <p:spPr>
          <a:xfrm>
            <a:off x="2402657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B214964D-0846-418F-8328-2D0FE0975FD6}"/>
              </a:ext>
            </a:extLst>
          </p:cNvPr>
          <p:cNvSpPr/>
          <p:nvPr/>
        </p:nvSpPr>
        <p:spPr>
          <a:xfrm>
            <a:off x="1557348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id="{DA20B7F8-ECBE-45E9-9A1E-43BE05787CD1}"/>
              </a:ext>
            </a:extLst>
          </p:cNvPr>
          <p:cNvSpPr/>
          <p:nvPr/>
        </p:nvSpPr>
        <p:spPr>
          <a:xfrm>
            <a:off x="3247966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DC7B69E-1AB5-4A94-B53A-B7A6C8FAA7CF}"/>
              </a:ext>
            </a:extLst>
          </p:cNvPr>
          <p:cNvSpPr/>
          <p:nvPr/>
        </p:nvSpPr>
        <p:spPr>
          <a:xfrm>
            <a:off x="4093275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1A1DABE1-7856-4A3A-8FF5-76FBF14EC69A}"/>
              </a:ext>
            </a:extLst>
          </p:cNvPr>
          <p:cNvSpPr/>
          <p:nvPr/>
        </p:nvSpPr>
        <p:spPr>
          <a:xfrm>
            <a:off x="4938584" y="273744"/>
            <a:ext cx="112139" cy="112139"/>
          </a:xfrm>
          <a:prstGeom prst="ellipse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oogle Shape;255;p42">
            <a:extLst>
              <a:ext uri="{FF2B5EF4-FFF2-40B4-BE49-F238E27FC236}">
                <a16:creationId xmlns:a16="http://schemas.microsoft.com/office/drawing/2014/main" id="{898D4B45-3BB5-4519-8C01-211143EFB01F}"/>
              </a:ext>
            </a:extLst>
          </p:cNvPr>
          <p:cNvCxnSpPr>
            <a:cxnSpLocks/>
          </p:cNvCxnSpPr>
          <p:nvPr/>
        </p:nvCxnSpPr>
        <p:spPr>
          <a:xfrm>
            <a:off x="0" y="329813"/>
            <a:ext cx="926073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กลุ่ม 34">
            <a:extLst>
              <a:ext uri="{FF2B5EF4-FFF2-40B4-BE49-F238E27FC236}">
                <a16:creationId xmlns:a16="http://schemas.microsoft.com/office/drawing/2014/main" id="{9A730FFC-624F-42E5-8A1A-067FBC6A015C}"/>
              </a:ext>
            </a:extLst>
          </p:cNvPr>
          <p:cNvGrpSpPr/>
          <p:nvPr/>
        </p:nvGrpSpPr>
        <p:grpSpPr>
          <a:xfrm>
            <a:off x="3974246" y="128970"/>
            <a:ext cx="350196" cy="350196"/>
            <a:chOff x="2003677" y="128948"/>
            <a:chExt cx="350196" cy="350196"/>
          </a:xfrm>
        </p:grpSpPr>
        <p:sp>
          <p:nvSpPr>
            <p:cNvPr id="36" name="วงรี 35">
              <a:extLst>
                <a:ext uri="{FF2B5EF4-FFF2-40B4-BE49-F238E27FC236}">
                  <a16:creationId xmlns:a16="http://schemas.microsoft.com/office/drawing/2014/main" id="{ADAF1A90-A52F-4A2A-B577-7C844C0B7E54}"/>
                </a:ext>
              </a:extLst>
            </p:cNvPr>
            <p:cNvSpPr/>
            <p:nvPr/>
          </p:nvSpPr>
          <p:spPr>
            <a:xfrm>
              <a:off x="2003677" y="128948"/>
              <a:ext cx="350196" cy="350196"/>
            </a:xfrm>
            <a:prstGeom prst="ellipse">
              <a:avLst/>
            </a:prstGeom>
            <a:solidFill>
              <a:srgbClr val="1B2829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วงรี 36">
              <a:extLst>
                <a:ext uri="{FF2B5EF4-FFF2-40B4-BE49-F238E27FC236}">
                  <a16:creationId xmlns:a16="http://schemas.microsoft.com/office/drawing/2014/main" id="{E098E9D5-9442-4B61-912E-7CFD708FD6CC}"/>
                </a:ext>
              </a:extLst>
            </p:cNvPr>
            <p:cNvSpPr/>
            <p:nvPr/>
          </p:nvSpPr>
          <p:spPr>
            <a:xfrm>
              <a:off x="2122706" y="247977"/>
              <a:ext cx="112139" cy="112139"/>
            </a:xfrm>
            <a:prstGeom prst="ellipse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Google Shape;262;p43">
            <a:extLst>
              <a:ext uri="{FF2B5EF4-FFF2-40B4-BE49-F238E27FC236}">
                <a16:creationId xmlns:a16="http://schemas.microsoft.com/office/drawing/2014/main" id="{2ED0C708-ABD0-41D7-9529-0B4C12651FEB}"/>
              </a:ext>
            </a:extLst>
          </p:cNvPr>
          <p:cNvSpPr txBox="1">
            <a:spLocks/>
          </p:cNvSpPr>
          <p:nvPr/>
        </p:nvSpPr>
        <p:spPr>
          <a:xfrm>
            <a:off x="3183967" y="621491"/>
            <a:ext cx="1930754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3000" b="0" i="0" u="none" strike="noStrike" cap="none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3335620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Peace Day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1805</Words>
  <Application>Microsoft Office PowerPoint</Application>
  <PresentationFormat>On-screen Show (16:9)</PresentationFormat>
  <Paragraphs>285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SOV_monospace</vt:lpstr>
      <vt:lpstr>Cutive Mono</vt:lpstr>
      <vt:lpstr>Dead Kansas</vt:lpstr>
      <vt:lpstr>Arial</vt:lpstr>
      <vt:lpstr>Vonique 64</vt:lpstr>
      <vt:lpstr>Quark</vt:lpstr>
      <vt:lpstr>Oswald Regular</vt:lpstr>
      <vt:lpstr>Courgette</vt:lpstr>
      <vt:lpstr>Oswald</vt:lpstr>
      <vt:lpstr>Peace Day Social Media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PEACE DAY SOCIAL MEDIA</dc:title>
  <dc:creator>Premika Boonyathananant</dc:creator>
  <cp:lastModifiedBy>kanTaPong ChaNaRitTiChai</cp:lastModifiedBy>
  <cp:revision>36</cp:revision>
  <dcterms:modified xsi:type="dcterms:W3CDTF">2019-11-27T06:02:24Z</dcterms:modified>
</cp:coreProperties>
</file>